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Ubuntu"/>
      <p:regular r:id="rId57"/>
      <p:bold r:id="rId58"/>
      <p:italic r:id="rId59"/>
      <p:boldItalic r:id="rId60"/>
    </p:embeddedFont>
    <p:embeddedFont>
      <p:font typeface="Ubuntu Light"/>
      <p:regular r:id="rId61"/>
      <p:bold r:id="rId62"/>
      <p:italic r:id="rId63"/>
      <p:boldItalic r:id="rId64"/>
    </p:embeddedFon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Ubuntu Medium"/>
      <p:regular r:id="rId73"/>
      <p:bold r:id="rId74"/>
      <p:italic r:id="rId75"/>
      <p:boldItalic r:id="rId76"/>
    </p:embeddedFont>
    <p:embeddedFont>
      <p:font typeface="Amatic SC"/>
      <p:regular r:id="rId77"/>
      <p:bold r:id="rId78"/>
    </p:embeddedFont>
    <p:embeddedFont>
      <p:font typeface="Arvo"/>
      <p:regular r:id="rId79"/>
      <p:bold r:id="rId80"/>
      <p:italic r:id="rId81"/>
      <p:boldItalic r:id="rId82"/>
    </p:embeddedFont>
    <p:embeddedFont>
      <p:font typeface="Bodoni"/>
      <p:regular r:id="rId83"/>
      <p:bold r:id="rId84"/>
      <p:italic r:id="rId85"/>
      <p:boldItalic r:id="rId86"/>
    </p:embeddedFont>
    <p:embeddedFont>
      <p:font typeface="Proxima Nova Semibold"/>
      <p:regular r:id="rId87"/>
      <p:bold r:id="rId88"/>
      <p:boldItalic r:id="rId89"/>
    </p:embeddedFont>
    <p:embeddedFont>
      <p:font typeface="Quicksand Light"/>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792667-3C32-4ECE-84DB-6842DE339724}">
  <a:tblStyle styleId="{35792667-3C32-4ECE-84DB-6842DE339724}"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FC0259-7BD3-4EB2-973C-A1F3E6C714B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Bodoni-bold.fntdata"/><Relationship Id="rId83" Type="http://schemas.openxmlformats.org/officeDocument/2006/relationships/font" Target="fonts/Bodoni-regular.fntdata"/><Relationship Id="rId42" Type="http://schemas.openxmlformats.org/officeDocument/2006/relationships/slide" Target="slides/slide34.xml"/><Relationship Id="rId86" Type="http://schemas.openxmlformats.org/officeDocument/2006/relationships/font" Target="fonts/Bodoni-boldItalic.fntdata"/><Relationship Id="rId41" Type="http://schemas.openxmlformats.org/officeDocument/2006/relationships/slide" Target="slides/slide33.xml"/><Relationship Id="rId85" Type="http://schemas.openxmlformats.org/officeDocument/2006/relationships/font" Target="fonts/Bodoni-italic.fntdata"/><Relationship Id="rId44" Type="http://schemas.openxmlformats.org/officeDocument/2006/relationships/slide" Target="slides/slide36.xml"/><Relationship Id="rId88" Type="http://schemas.openxmlformats.org/officeDocument/2006/relationships/font" Target="fonts/ProximaNovaSemibold-bold.fntdata"/><Relationship Id="rId43" Type="http://schemas.openxmlformats.org/officeDocument/2006/relationships/slide" Target="slides/slide35.xml"/><Relationship Id="rId87" Type="http://schemas.openxmlformats.org/officeDocument/2006/relationships/font" Target="fonts/ProximaNovaSemibold-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ProximaNovaSemibold-boldItalic.fntdata"/><Relationship Id="rId80" Type="http://schemas.openxmlformats.org/officeDocument/2006/relationships/font" Target="fonts/Arvo-bold.fntdata"/><Relationship Id="rId82" Type="http://schemas.openxmlformats.org/officeDocument/2006/relationships/font" Target="fonts/Arvo-boldItalic.fntdata"/><Relationship Id="rId81" Type="http://schemas.openxmlformats.org/officeDocument/2006/relationships/font" Target="fonts/Arv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UbuntuMedium-regular.fntdata"/><Relationship Id="rId72" Type="http://schemas.openxmlformats.org/officeDocument/2006/relationships/font" Target="fonts/RobotoMedium-boldItalic.fntdata"/><Relationship Id="rId31" Type="http://schemas.openxmlformats.org/officeDocument/2006/relationships/slide" Target="slides/slide23.xml"/><Relationship Id="rId75" Type="http://schemas.openxmlformats.org/officeDocument/2006/relationships/font" Target="fonts/UbuntuMedium-italic.fntdata"/><Relationship Id="rId30" Type="http://schemas.openxmlformats.org/officeDocument/2006/relationships/slide" Target="slides/slide22.xml"/><Relationship Id="rId74" Type="http://schemas.openxmlformats.org/officeDocument/2006/relationships/font" Target="fonts/UbuntuMedium-bold.fntdata"/><Relationship Id="rId33" Type="http://schemas.openxmlformats.org/officeDocument/2006/relationships/slide" Target="slides/slide25.xml"/><Relationship Id="rId77" Type="http://schemas.openxmlformats.org/officeDocument/2006/relationships/font" Target="fonts/AmaticSC-regular.fntdata"/><Relationship Id="rId32" Type="http://schemas.openxmlformats.org/officeDocument/2006/relationships/slide" Target="slides/slide24.xml"/><Relationship Id="rId76" Type="http://schemas.openxmlformats.org/officeDocument/2006/relationships/font" Target="fonts/UbuntuMedium-boldItalic.fntdata"/><Relationship Id="rId35" Type="http://schemas.openxmlformats.org/officeDocument/2006/relationships/slide" Target="slides/slide27.xml"/><Relationship Id="rId79" Type="http://schemas.openxmlformats.org/officeDocument/2006/relationships/font" Target="fonts/Arvo-regular.fntdata"/><Relationship Id="rId34" Type="http://schemas.openxmlformats.org/officeDocument/2006/relationships/slide" Target="slides/slide26.xml"/><Relationship Id="rId78" Type="http://schemas.openxmlformats.org/officeDocument/2006/relationships/font" Target="fonts/AmaticSC-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UbuntuLight-bold.fntdata"/><Relationship Id="rId61" Type="http://schemas.openxmlformats.org/officeDocument/2006/relationships/font" Target="fonts/UbuntuLight-regular.fntdata"/><Relationship Id="rId20" Type="http://schemas.openxmlformats.org/officeDocument/2006/relationships/slide" Target="slides/slide12.xml"/><Relationship Id="rId64" Type="http://schemas.openxmlformats.org/officeDocument/2006/relationships/font" Target="fonts/UbuntuLight-boldItalic.fntdata"/><Relationship Id="rId63" Type="http://schemas.openxmlformats.org/officeDocument/2006/relationships/font" Target="fonts/UbuntuLight-italic.fntdata"/><Relationship Id="rId22" Type="http://schemas.openxmlformats.org/officeDocument/2006/relationships/slide" Target="slides/slide14.xml"/><Relationship Id="rId66" Type="http://schemas.openxmlformats.org/officeDocument/2006/relationships/font" Target="fonts/ProximaNova-bold.fntdata"/><Relationship Id="rId21" Type="http://schemas.openxmlformats.org/officeDocument/2006/relationships/slide" Target="slides/slide13.xml"/><Relationship Id="rId65" Type="http://schemas.openxmlformats.org/officeDocument/2006/relationships/font" Target="fonts/ProximaNova-regular.fntdata"/><Relationship Id="rId24" Type="http://schemas.openxmlformats.org/officeDocument/2006/relationships/slide" Target="slides/slide16.xml"/><Relationship Id="rId68" Type="http://schemas.openxmlformats.org/officeDocument/2006/relationships/font" Target="fonts/ProximaNova-boldItalic.fntdata"/><Relationship Id="rId23" Type="http://schemas.openxmlformats.org/officeDocument/2006/relationships/slide" Target="slides/slide15.xml"/><Relationship Id="rId67" Type="http://schemas.openxmlformats.org/officeDocument/2006/relationships/font" Target="fonts/ProximaNova-italic.fntdata"/><Relationship Id="rId60" Type="http://schemas.openxmlformats.org/officeDocument/2006/relationships/font" Target="fonts/Ubuntu-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Ubuntu-regular.fntdata"/><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QuicksandLight-bold.fntdata"/><Relationship Id="rId90" Type="http://schemas.openxmlformats.org/officeDocument/2006/relationships/font" Target="fonts/QuicksandLight-regular.fntdata"/><Relationship Id="rId15" Type="http://schemas.openxmlformats.org/officeDocument/2006/relationships/slide" Target="slides/slide7.xml"/><Relationship Id="rId59" Type="http://schemas.openxmlformats.org/officeDocument/2006/relationships/font" Target="fonts/Ubuntu-italic.fntdata"/><Relationship Id="rId14" Type="http://schemas.openxmlformats.org/officeDocument/2006/relationships/slide" Target="slides/slide6.xml"/><Relationship Id="rId58" Type="http://schemas.openxmlformats.org/officeDocument/2006/relationships/font" Target="fonts/Ubuntu-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42eb61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42eb61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42eb61d9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42eb61d9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42eb61d9d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42eb61d9d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42eb61d9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42eb61d9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42eb61d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2eb61d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42eb61d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42eb61d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42eb61d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42eb61d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42eb61d9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eb61d9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42eb61d9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42eb61d9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4c48d04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c48d04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42eb61d9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42eb61d9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42eb61d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42eb61d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42eb61d9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42eb61d9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442eb61d9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42eb61d9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442eb61d9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42eb61d9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442eb61d9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42eb61d9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442eb61d9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42eb61d9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42eb61d9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42eb61d9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442eb61d9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42eb61d9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442eb61d9d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42eb61d9d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442eb61d9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42eb61d9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442eb61d9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442eb61d9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42eb61d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42eb61d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42eb61d9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42eb61d9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442eb61d9d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42eb61d9d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4afde99e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afde99e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4afde99e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4afde99e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90cec9a322_1_7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90cec9a322_1_7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0cec9a322_1_7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0cec9a322_1_7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90cec9a322_1_7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90cec9a322_1_7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90cec9a322_1_10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90cec9a322_1_10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2" name="Shape 4512"/>
        <p:cNvGrpSpPr/>
        <p:nvPr/>
      </p:nvGrpSpPr>
      <p:grpSpPr>
        <a:xfrm>
          <a:off x="0" y="0"/>
          <a:ext cx="0" cy="0"/>
          <a:chOff x="0" y="0"/>
          <a:chExt cx="0" cy="0"/>
        </a:xfrm>
      </p:grpSpPr>
      <p:sp>
        <p:nvSpPr>
          <p:cNvPr id="4513" name="Google Shape;4513;g90cec9a322_1_1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4" name="Google Shape;4514;g90cec9a322_1_1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g90cec9a322_1_1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4" name="Google Shape;4684;g90cec9a322_1_1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42eb61d9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42eb61d9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g90cec9a322_1_1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9" name="Google Shape;5089;g90cec9a322_1_1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7" name="Shape 5467"/>
        <p:cNvGrpSpPr/>
        <p:nvPr/>
      </p:nvGrpSpPr>
      <p:grpSpPr>
        <a:xfrm>
          <a:off x="0" y="0"/>
          <a:ext cx="0" cy="0"/>
          <a:chOff x="0" y="0"/>
          <a:chExt cx="0" cy="0"/>
        </a:xfrm>
      </p:grpSpPr>
      <p:sp>
        <p:nvSpPr>
          <p:cNvPr id="5468" name="Google Shape;5468;g90cec9a322_1_1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9" name="Google Shape;5469;g90cec9a322_1_1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1" name="Shape 5881"/>
        <p:cNvGrpSpPr/>
        <p:nvPr/>
      </p:nvGrpSpPr>
      <p:grpSpPr>
        <a:xfrm>
          <a:off x="0" y="0"/>
          <a:ext cx="0" cy="0"/>
          <a:chOff x="0" y="0"/>
          <a:chExt cx="0" cy="0"/>
        </a:xfrm>
      </p:grpSpPr>
      <p:sp>
        <p:nvSpPr>
          <p:cNvPr id="5882" name="Google Shape;5882;g90cec9a322_1_1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3" name="Google Shape;5883;g90cec9a322_1_1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90cec9a322_1_1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90cec9a322_1_12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2" name="Shape 6752"/>
        <p:cNvGrpSpPr/>
        <p:nvPr/>
      </p:nvGrpSpPr>
      <p:grpSpPr>
        <a:xfrm>
          <a:off x="0" y="0"/>
          <a:ext cx="0" cy="0"/>
          <a:chOff x="0" y="0"/>
          <a:chExt cx="0" cy="0"/>
        </a:xfrm>
      </p:grpSpPr>
      <p:sp>
        <p:nvSpPr>
          <p:cNvPr id="6753" name="Google Shape;6753;g90cec9a322_1_1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4" name="Google Shape;6754;g90cec9a322_1_1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2" name="Shape 7372"/>
        <p:cNvGrpSpPr/>
        <p:nvPr/>
      </p:nvGrpSpPr>
      <p:grpSpPr>
        <a:xfrm>
          <a:off x="0" y="0"/>
          <a:ext cx="0" cy="0"/>
          <a:chOff x="0" y="0"/>
          <a:chExt cx="0" cy="0"/>
        </a:xfrm>
      </p:grpSpPr>
      <p:sp>
        <p:nvSpPr>
          <p:cNvPr id="7373" name="Google Shape;7373;g90cec9a322_1_14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4" name="Google Shape;7374;g90cec9a322_1_14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6" name="Shape 7966"/>
        <p:cNvGrpSpPr/>
        <p:nvPr/>
      </p:nvGrpSpPr>
      <p:grpSpPr>
        <a:xfrm>
          <a:off x="0" y="0"/>
          <a:ext cx="0" cy="0"/>
          <a:chOff x="0" y="0"/>
          <a:chExt cx="0" cy="0"/>
        </a:xfrm>
      </p:grpSpPr>
      <p:sp>
        <p:nvSpPr>
          <p:cNvPr id="7967" name="Google Shape;7967;g90cec9a322_1_14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8" name="Google Shape;7968;g90cec9a322_1_14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7" name="Shape 8287"/>
        <p:cNvGrpSpPr/>
        <p:nvPr/>
      </p:nvGrpSpPr>
      <p:grpSpPr>
        <a:xfrm>
          <a:off x="0" y="0"/>
          <a:ext cx="0" cy="0"/>
          <a:chOff x="0" y="0"/>
          <a:chExt cx="0" cy="0"/>
        </a:xfrm>
      </p:grpSpPr>
      <p:sp>
        <p:nvSpPr>
          <p:cNvPr id="8288" name="Google Shape;8288;g90cec9a322_1_14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9" name="Google Shape;8289;g90cec9a322_1_14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2" name="Shape 8592"/>
        <p:cNvGrpSpPr/>
        <p:nvPr/>
      </p:nvGrpSpPr>
      <p:grpSpPr>
        <a:xfrm>
          <a:off x="0" y="0"/>
          <a:ext cx="0" cy="0"/>
          <a:chOff x="0" y="0"/>
          <a:chExt cx="0" cy="0"/>
        </a:xfrm>
      </p:grpSpPr>
      <p:sp>
        <p:nvSpPr>
          <p:cNvPr id="8593" name="Google Shape;8593;g90cec9a322_1_15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4" name="Google Shape;8594;g90cec9a322_1_15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42eb61d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42eb61d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42eb61d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42eb61d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42eb61d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42eb61d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42eb61d9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42eb61d9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442eb61d9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42eb61d9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Clr>
                <a:srgbClr val="434343"/>
              </a:buClr>
              <a:buSzPts val="6000"/>
              <a:buNone/>
              <a:defRPr sz="6000">
                <a:solidFill>
                  <a:srgbClr val="434343"/>
                </a:solidFill>
              </a:defRPr>
            </a:lvl2pPr>
            <a:lvl3pPr lvl="2" rtl="0" algn="ctr">
              <a:spcBef>
                <a:spcPts val="0"/>
              </a:spcBef>
              <a:spcAft>
                <a:spcPts val="0"/>
              </a:spcAft>
              <a:buClr>
                <a:srgbClr val="434343"/>
              </a:buClr>
              <a:buSzPts val="6000"/>
              <a:buNone/>
              <a:defRPr sz="6000">
                <a:solidFill>
                  <a:srgbClr val="434343"/>
                </a:solidFill>
              </a:defRPr>
            </a:lvl3pPr>
            <a:lvl4pPr lvl="3" rtl="0" algn="ctr">
              <a:spcBef>
                <a:spcPts val="0"/>
              </a:spcBef>
              <a:spcAft>
                <a:spcPts val="0"/>
              </a:spcAft>
              <a:buClr>
                <a:srgbClr val="434343"/>
              </a:buClr>
              <a:buSzPts val="6000"/>
              <a:buNone/>
              <a:defRPr sz="6000">
                <a:solidFill>
                  <a:srgbClr val="434343"/>
                </a:solidFill>
              </a:defRPr>
            </a:lvl4pPr>
            <a:lvl5pPr lvl="4" rtl="0" algn="ctr">
              <a:spcBef>
                <a:spcPts val="0"/>
              </a:spcBef>
              <a:spcAft>
                <a:spcPts val="0"/>
              </a:spcAft>
              <a:buClr>
                <a:srgbClr val="434343"/>
              </a:buClr>
              <a:buSzPts val="6000"/>
              <a:buNone/>
              <a:defRPr sz="6000">
                <a:solidFill>
                  <a:srgbClr val="434343"/>
                </a:solidFill>
              </a:defRPr>
            </a:lvl5pPr>
            <a:lvl6pPr lvl="5" rtl="0" algn="ctr">
              <a:spcBef>
                <a:spcPts val="0"/>
              </a:spcBef>
              <a:spcAft>
                <a:spcPts val="0"/>
              </a:spcAft>
              <a:buClr>
                <a:srgbClr val="434343"/>
              </a:buClr>
              <a:buSzPts val="6000"/>
              <a:buNone/>
              <a:defRPr sz="6000">
                <a:solidFill>
                  <a:srgbClr val="434343"/>
                </a:solidFill>
              </a:defRPr>
            </a:lvl6pPr>
            <a:lvl7pPr lvl="6" rtl="0" algn="ctr">
              <a:spcBef>
                <a:spcPts val="0"/>
              </a:spcBef>
              <a:spcAft>
                <a:spcPts val="0"/>
              </a:spcAft>
              <a:buClr>
                <a:srgbClr val="434343"/>
              </a:buClr>
              <a:buSzPts val="6000"/>
              <a:buNone/>
              <a:defRPr sz="6000">
                <a:solidFill>
                  <a:srgbClr val="434343"/>
                </a:solidFill>
              </a:defRPr>
            </a:lvl7pPr>
            <a:lvl8pPr lvl="7" rtl="0" algn="ctr">
              <a:spcBef>
                <a:spcPts val="0"/>
              </a:spcBef>
              <a:spcAft>
                <a:spcPts val="0"/>
              </a:spcAft>
              <a:buClr>
                <a:srgbClr val="434343"/>
              </a:buClr>
              <a:buSzPts val="6000"/>
              <a:buNone/>
              <a:defRPr sz="6000">
                <a:solidFill>
                  <a:srgbClr val="434343"/>
                </a:solidFill>
              </a:defRPr>
            </a:lvl8pPr>
            <a:lvl9pPr lvl="8" rtl="0" algn="ctr">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67"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1"/>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0" name="Google Shape;7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1"/>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2" name="Google Shape;72;p11"/>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3" name="Google Shape;73;p11"/>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4" name="Google Shape;74;p11"/>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1"/>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76"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2"/>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9" name="Google Shape;79;p12"/>
          <p:cNvSpPr txBox="1"/>
          <p:nvPr>
            <p:ph idx="12" type="sldNum"/>
          </p:nvPr>
        </p:nvSpPr>
        <p:spPr>
          <a:xfrm>
            <a:off x="8524708" y="46631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0" name="Google Shape;80;p12"/>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1" name="Google Shape;81;p12"/>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2" name="Google Shape;82;p12"/>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3" name="Google Shape;83;p12"/>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4" name="Google Shape;84;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85"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0" name="Google Shape;90;p1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1" name="Google Shape;91;p1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2" name="Google Shape;92;p1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3" name="Google Shape;93;p1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4" name="Google Shape;94;p1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95" name="Google Shape;95;p13"/>
          <p:cNvCxnSpPr/>
          <p:nvPr/>
        </p:nvCxnSpPr>
        <p:spPr>
          <a:xfrm>
            <a:off x="3406450" y="1926825"/>
            <a:ext cx="0" cy="1941300"/>
          </a:xfrm>
          <a:prstGeom prst="straightConnector1">
            <a:avLst/>
          </a:prstGeom>
          <a:noFill/>
          <a:ln cap="flat" cmpd="sng" w="38100">
            <a:solidFill>
              <a:srgbClr val="81ECEC"/>
            </a:solidFill>
            <a:prstDash val="solid"/>
            <a:round/>
            <a:headEnd len="med" w="med" type="none"/>
            <a:tailEnd len="med" w="med" type="none"/>
          </a:ln>
        </p:spPr>
      </p:cxnSp>
      <p:cxnSp>
        <p:nvCxnSpPr>
          <p:cNvPr id="96" name="Google Shape;96;p13"/>
          <p:cNvCxnSpPr/>
          <p:nvPr/>
        </p:nvCxnSpPr>
        <p:spPr>
          <a:xfrm>
            <a:off x="5737375" y="1926825"/>
            <a:ext cx="0" cy="1941300"/>
          </a:xfrm>
          <a:prstGeom prst="straightConnector1">
            <a:avLst/>
          </a:prstGeom>
          <a:noFill/>
          <a:ln cap="flat" cmpd="sng" w="38100">
            <a:solidFill>
              <a:srgbClr val="81ECEC"/>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97"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0" name="Google Shape;100;p14"/>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4"/>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2" name="Google Shape;102;p14"/>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3" name="Google Shape;103;p14"/>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4" name="Google Shape;104;p14"/>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4"/>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 name="Google Shape;106;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8" name="Google Shape;108;p14"/>
          <p:cNvCxnSpPr/>
          <p:nvPr/>
        </p:nvCxnSpPr>
        <p:spPr>
          <a:xfrm>
            <a:off x="57391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9" name="Google Shape;109;p14"/>
          <p:cNvCxnSpPr/>
          <p:nvPr/>
        </p:nvCxnSpPr>
        <p:spPr>
          <a:xfrm>
            <a:off x="4233900" y="1120475"/>
            <a:ext cx="676200" cy="0"/>
          </a:xfrm>
          <a:prstGeom prst="straightConnector1">
            <a:avLst/>
          </a:prstGeom>
          <a:noFill/>
          <a:ln cap="flat" cmpd="sng" w="76200">
            <a:solidFill>
              <a:srgbClr val="81ECEC"/>
            </a:solidFill>
            <a:prstDash val="solid"/>
            <a:round/>
            <a:headEnd len="med" w="med" type="none"/>
            <a:tailEnd len="med" w="med" type="none"/>
          </a:ln>
        </p:spPr>
      </p:cxnSp>
      <p:cxnSp>
        <p:nvCxnSpPr>
          <p:cNvPr id="110" name="Google Shape;110;p14"/>
          <p:cNvCxnSpPr/>
          <p:nvPr/>
        </p:nvCxnSpPr>
        <p:spPr>
          <a:xfrm>
            <a:off x="1050450" y="2918000"/>
            <a:ext cx="7043100" cy="0"/>
          </a:xfrm>
          <a:prstGeom prst="straightConnector1">
            <a:avLst/>
          </a:prstGeom>
          <a:noFill/>
          <a:ln cap="flat" cmpd="sng" w="38100">
            <a:solidFill>
              <a:srgbClr val="81ECEC"/>
            </a:solidFill>
            <a:prstDash val="solid"/>
            <a:round/>
            <a:headEnd len="med" w="med" type="none"/>
            <a:tailEnd len="med" w="med" type="none"/>
          </a:ln>
        </p:spPr>
      </p:cxnSp>
      <p:sp>
        <p:nvSpPr>
          <p:cNvPr id="111" name="Google Shape;111;p14"/>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2" name="Google Shape;112;p14"/>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3" name="Google Shape;113;p14"/>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4" name="Google Shape;114;p14"/>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5" name="Google Shape;115;p14"/>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6" name="Google Shape;116;p14"/>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17"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0" name="Google Shape;120;p1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21" name="Google Shape;121;p1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122"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6" name="Google Shape;126;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27"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1" name="Google Shape;131;p17"/>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2" name="Google Shape;132;p17"/>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7"/>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4" name="Google Shape;134;p17"/>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7"/>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137"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3" name="Google Shape;143;p20"/>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4" name="Google Shape;144;p2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2" name="Google Shape;22;p3"/>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145"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
        <p:nvSpPr>
          <p:cNvPr id="148" name="Google Shape;148;p21"/>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9" name="Google Shape;149;p21"/>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21"/>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51" name="Google Shape;151;p21"/>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52"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5"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3"/>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p:txBody>
      </p:sp>
      <p:sp>
        <p:nvSpPr>
          <p:cNvPr id="159" name="Google Shape;159;p23"/>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0"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63" name="Google Shape;163;p24"/>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666666"/>
                </a:solidFill>
              </a:defRPr>
            </a:lvl1pPr>
            <a:lvl2pPr lvl="1" rtl="0" algn="r">
              <a:spcBef>
                <a:spcPts val="0"/>
              </a:spcBef>
              <a:spcAft>
                <a:spcPts val="0"/>
              </a:spcAft>
              <a:buNone/>
              <a:defRPr>
                <a:solidFill>
                  <a:srgbClr val="666666"/>
                </a:solidFill>
              </a:defRPr>
            </a:lvl2pPr>
            <a:lvl3pPr lvl="2" rtl="0" algn="r">
              <a:spcBef>
                <a:spcPts val="0"/>
              </a:spcBef>
              <a:spcAft>
                <a:spcPts val="0"/>
              </a:spcAft>
              <a:buNone/>
              <a:defRPr>
                <a:solidFill>
                  <a:srgbClr val="666666"/>
                </a:solidFill>
              </a:defRPr>
            </a:lvl3pPr>
            <a:lvl4pPr lvl="3" rtl="0" algn="r">
              <a:spcBef>
                <a:spcPts val="0"/>
              </a:spcBef>
              <a:spcAft>
                <a:spcPts val="0"/>
              </a:spcAft>
              <a:buNone/>
              <a:defRPr>
                <a:solidFill>
                  <a:srgbClr val="666666"/>
                </a:solidFill>
              </a:defRPr>
            </a:lvl4pPr>
            <a:lvl5pPr lvl="4" rtl="0" algn="r">
              <a:spcBef>
                <a:spcPts val="0"/>
              </a:spcBef>
              <a:spcAft>
                <a:spcPts val="0"/>
              </a:spcAft>
              <a:buNone/>
              <a:defRPr>
                <a:solidFill>
                  <a:srgbClr val="666666"/>
                </a:solidFill>
              </a:defRPr>
            </a:lvl5pPr>
            <a:lvl6pPr lvl="5" rtl="0" algn="r">
              <a:spcBef>
                <a:spcPts val="0"/>
              </a:spcBef>
              <a:spcAft>
                <a:spcPts val="0"/>
              </a:spcAft>
              <a:buNone/>
              <a:defRPr>
                <a:solidFill>
                  <a:srgbClr val="666666"/>
                </a:solidFill>
              </a:defRPr>
            </a:lvl6pPr>
            <a:lvl7pPr lvl="6" rtl="0" algn="r">
              <a:spcBef>
                <a:spcPts val="0"/>
              </a:spcBef>
              <a:spcAft>
                <a:spcPts val="0"/>
              </a:spcAft>
              <a:buNone/>
              <a:defRPr>
                <a:solidFill>
                  <a:srgbClr val="666666"/>
                </a:solidFill>
              </a:defRPr>
            </a:lvl7pPr>
            <a:lvl8pPr lvl="7" rtl="0" algn="r">
              <a:spcBef>
                <a:spcPts val="0"/>
              </a:spcBef>
              <a:spcAft>
                <a:spcPts val="0"/>
              </a:spcAft>
              <a:buNone/>
              <a:defRPr>
                <a:solidFill>
                  <a:srgbClr val="666666"/>
                </a:solidFill>
              </a:defRPr>
            </a:lvl8pPr>
            <a:lvl9pPr lvl="8" rtl="0" algn="r">
              <a:spcBef>
                <a:spcPts val="0"/>
              </a:spcBef>
              <a:spcAft>
                <a:spcPts val="0"/>
              </a:spcAft>
              <a:buNone/>
              <a:defRPr>
                <a:solidFill>
                  <a:srgbClr val="666666"/>
                </a:solidFill>
              </a:defRPr>
            </a:lvl9pPr>
          </a:lstStyle>
          <a:p/>
        </p:txBody>
      </p:sp>
      <p:sp>
        <p:nvSpPr>
          <p:cNvPr id="164" name="Google Shape;164;p24"/>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5"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7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4" name="Google Shape;174;p2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175" name="Google Shape;175;p26"/>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176"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9" name="Google Shape;179;p27"/>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4"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1" name="Google Shape;31;p4"/>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4"/>
          <p:cNvCxnSpPr/>
          <p:nvPr/>
        </p:nvCxnSpPr>
        <p:spPr>
          <a:xfrm>
            <a:off x="1068750" y="13401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8" name="Google Shape;38;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42" name="Google Shape;42;p6"/>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45"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p:txBody>
      </p:sp>
      <p:sp>
        <p:nvSpPr>
          <p:cNvPr id="48" name="Google Shape;48;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FFFFFF"/>
        </a:solidFill>
      </p:bgPr>
    </p:bg>
    <p:spTree>
      <p:nvGrpSpPr>
        <p:cNvPr id="50"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3" name="Google Shape;53;p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54" name="Google Shape;54;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56"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9" name="Google Shape;59;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 name="Google Shape;66;p10"/>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83" name="Google Shape;183;p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5" name="Shape 185"/>
        <p:cNvGrpSpPr/>
        <p:nvPr/>
      </p:nvGrpSpPr>
      <p:grpSpPr>
        <a:xfrm>
          <a:off x="0" y="0"/>
          <a:ext cx="0" cy="0"/>
          <a:chOff x="0" y="0"/>
          <a:chExt cx="0" cy="0"/>
        </a:xfrm>
      </p:grpSpPr>
      <p:sp>
        <p:nvSpPr>
          <p:cNvPr id="186" name="Google Shape;186;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7" name="Google Shape;187;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docs.google.com/spreadsheets/d/1QPl2bYZEjBu5URW5yVSPZDyVoc-Y42kqElvYpUxG3I8/copy"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X9RQ9U" TargetMode="External"/><Relationship Id="rId4" Type="http://schemas.openxmlformats.org/officeDocument/2006/relationships/hyperlink" Target="https://slidesgo.com/faq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Ubuntu"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6.gif"/><Relationship Id="rId9" Type="http://schemas.openxmlformats.org/officeDocument/2006/relationships/image" Target="../media/image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9.gif"/><Relationship Id="rId10" Type="http://schemas.openxmlformats.org/officeDocument/2006/relationships/image" Target="../media/image8.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1610650" y="1856275"/>
            <a:ext cx="6157800" cy="87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presentation begins</a:t>
            </a:r>
            <a:endParaRPr i="1">
              <a:solidFill>
                <a:srgbClr val="434343"/>
              </a:solidFill>
            </a:endParaRPr>
          </a:p>
        </p:txBody>
      </p:sp>
      <p:sp>
        <p:nvSpPr>
          <p:cNvPr id="194" name="Google Shape;194;p32"/>
          <p:cNvSpPr txBox="1"/>
          <p:nvPr/>
        </p:nvSpPr>
        <p:spPr>
          <a:xfrm>
            <a:off x="1610650" y="122000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rgbClr val="434343"/>
                </a:solidFill>
                <a:latin typeface="Ubuntu Light"/>
                <a:ea typeface="Ubuntu Light"/>
                <a:cs typeface="Ubuntu Light"/>
                <a:sym typeface="Ubuntu Light"/>
              </a:rPr>
              <a:t>HERE IS WHERE YOUR</a:t>
            </a:r>
            <a:endParaRPr sz="1800">
              <a:solidFill>
                <a:srgbClr val="434343"/>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434343"/>
                </a:solidFill>
              </a:rPr>
              <a:t>You could use three columns, why not?</a:t>
            </a:r>
            <a:endParaRPr sz="2400">
              <a:solidFill>
                <a:srgbClr val="434343"/>
              </a:solidFill>
            </a:endParaRPr>
          </a:p>
        </p:txBody>
      </p:sp>
      <p:cxnSp>
        <p:nvCxnSpPr>
          <p:cNvPr id="270" name="Google Shape;270;p41"/>
          <p:cNvCxnSpPr/>
          <p:nvPr/>
        </p:nvCxnSpPr>
        <p:spPr>
          <a:xfrm>
            <a:off x="3406450" y="1926825"/>
            <a:ext cx="0" cy="1941300"/>
          </a:xfrm>
          <a:prstGeom prst="straightConnector1">
            <a:avLst/>
          </a:prstGeom>
          <a:noFill/>
          <a:ln cap="flat" cmpd="sng" w="38100">
            <a:solidFill>
              <a:srgbClr val="81ECEC"/>
            </a:solidFill>
            <a:prstDash val="solid"/>
            <a:round/>
            <a:headEnd len="med" w="med" type="none"/>
            <a:tailEnd len="med" w="med" type="none"/>
          </a:ln>
        </p:spPr>
      </p:cxnSp>
      <p:cxnSp>
        <p:nvCxnSpPr>
          <p:cNvPr id="271" name="Google Shape;271;p41"/>
          <p:cNvCxnSpPr/>
          <p:nvPr/>
        </p:nvCxnSpPr>
        <p:spPr>
          <a:xfrm>
            <a:off x="5737375" y="1926825"/>
            <a:ext cx="0" cy="1941300"/>
          </a:xfrm>
          <a:prstGeom prst="straightConnector1">
            <a:avLst/>
          </a:prstGeom>
          <a:noFill/>
          <a:ln cap="flat" cmpd="sng" w="38100">
            <a:solidFill>
              <a:srgbClr val="81ECEC"/>
            </a:solidFill>
            <a:prstDash val="solid"/>
            <a:round/>
            <a:headEnd len="med" w="med" type="none"/>
            <a:tailEnd len="med" w="med" type="none"/>
          </a:ln>
        </p:spPr>
      </p:cxnSp>
      <p:sp>
        <p:nvSpPr>
          <p:cNvPr id="272" name="Google Shape;272;p4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73" name="Google Shape;273;p41"/>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274" name="Google Shape;274;p41"/>
          <p:cNvSpPr txBox="1"/>
          <p:nvPr>
            <p:ph idx="1" type="subTitle"/>
          </p:nvPr>
        </p:nvSpPr>
        <p:spPr>
          <a:xfrm>
            <a:off x="1026600" y="2667875"/>
            <a:ext cx="22710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276" name="Google Shape;276;p41"/>
          <p:cNvSpPr txBox="1"/>
          <p:nvPr>
            <p:ph idx="4" type="subTitle"/>
          </p:nvPr>
        </p:nvSpPr>
        <p:spPr>
          <a:xfrm>
            <a:off x="3515252"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278" name="Google Shape;278;p41"/>
          <p:cNvSpPr txBox="1"/>
          <p:nvPr>
            <p:ph idx="6" type="subTitle"/>
          </p:nvPr>
        </p:nvSpPr>
        <p:spPr>
          <a:xfrm>
            <a:off x="5925151"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434343"/>
                </a:solidFill>
              </a:rPr>
              <a:t>A picture always reinforces the concept</a:t>
            </a:r>
            <a:endParaRPr>
              <a:solidFill>
                <a:srgbClr val="434343"/>
              </a:solidFill>
            </a:endParaRPr>
          </a:p>
        </p:txBody>
      </p:sp>
      <p:sp>
        <p:nvSpPr>
          <p:cNvPr id="284" name="Google Shape;284;p42"/>
          <p:cNvSpPr txBox="1"/>
          <p:nvPr>
            <p:ph idx="1" type="subTitle"/>
          </p:nvPr>
        </p:nvSpPr>
        <p:spPr>
          <a:xfrm>
            <a:off x="737850" y="1729225"/>
            <a:ext cx="3671100" cy="24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999999"/>
                </a:solidFill>
              </a:rPr>
              <a:t>Images reveal large amounts of data quickly, so remember: use an image instead of long texts. Your audience will appreciate that.</a:t>
            </a:r>
            <a:endParaRPr sz="1600">
              <a:solidFill>
                <a:srgbClr val="999999"/>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rPr lang="es" sz="1600">
                <a:solidFill>
                  <a:srgbClr val="999999"/>
                </a:solidFill>
              </a:rPr>
              <a:t>Venus has a beautiful name and is the second planet from the Sun. It’s terribly hot</a:t>
            </a:r>
            <a:r>
              <a:rPr lang="es" sz="1600"/>
              <a:t>—</a:t>
            </a:r>
            <a:r>
              <a:rPr lang="es" sz="1600">
                <a:solidFill>
                  <a:srgbClr val="999999"/>
                </a:solidFill>
              </a:rPr>
              <a:t>even hotter than Mercury</a:t>
            </a:r>
            <a:r>
              <a:rPr lang="es" sz="1600"/>
              <a:t>—</a:t>
            </a:r>
            <a:r>
              <a:rPr lang="es" sz="1600">
                <a:solidFill>
                  <a:srgbClr val="999999"/>
                </a:solidFill>
              </a:rPr>
              <a:t>and its atmosphere is extremely poisonous</a:t>
            </a:r>
            <a:endParaRPr sz="1600">
              <a:solidFill>
                <a:srgbClr val="999999"/>
              </a:solidFill>
            </a:endParaRPr>
          </a:p>
        </p:txBody>
      </p:sp>
      <p:cxnSp>
        <p:nvCxnSpPr>
          <p:cNvPr id="285" name="Google Shape;285;p42"/>
          <p:cNvCxnSpPr/>
          <p:nvPr/>
        </p:nvCxnSpPr>
        <p:spPr>
          <a:xfrm>
            <a:off x="2203050" y="1597475"/>
            <a:ext cx="676200" cy="0"/>
          </a:xfrm>
          <a:prstGeom prst="straightConnector1">
            <a:avLst/>
          </a:prstGeom>
          <a:noFill/>
          <a:ln cap="flat" cmpd="sng" w="76200">
            <a:solidFill>
              <a:srgbClr val="81ECEC"/>
            </a:solidFill>
            <a:prstDash val="solid"/>
            <a:round/>
            <a:headEnd len="med" w="med" type="none"/>
            <a:tailEnd len="med" w="med" type="none"/>
          </a:ln>
        </p:spPr>
      </p:cxnSp>
      <p:pic>
        <p:nvPicPr>
          <p:cNvPr id="286" name="Google Shape;286;p42"/>
          <p:cNvPicPr preferRelativeResize="0"/>
          <p:nvPr/>
        </p:nvPicPr>
        <p:blipFill rotWithShape="1">
          <a:blip r:embed="rId3">
            <a:alphaModFix/>
          </a:blip>
          <a:srcRect b="0" l="43512" r="0" t="0"/>
          <a:stretch/>
        </p:blipFill>
        <p:spPr>
          <a:xfrm>
            <a:off x="5076825" y="0"/>
            <a:ext cx="4067169" cy="5143500"/>
          </a:xfrm>
          <a:prstGeom prst="rect">
            <a:avLst/>
          </a:prstGeom>
          <a:noFill/>
          <a:ln>
            <a:noFill/>
          </a:ln>
        </p:spPr>
      </p:pic>
      <p:sp>
        <p:nvSpPr>
          <p:cNvPr id="287" name="Google Shape;287;p4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3"/>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 picture is worth a thousand words</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And here too!</a:t>
            </a:r>
            <a:endParaRPr>
              <a:solidFill>
                <a:srgbClr val="434343"/>
              </a:solidFill>
            </a:endParaRPr>
          </a:p>
        </p:txBody>
      </p:sp>
      <p:sp>
        <p:nvSpPr>
          <p:cNvPr id="298" name="Google Shape;298;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99" name="Google Shape;299;p44"/>
          <p:cNvSpPr txBox="1"/>
          <p:nvPr>
            <p:ph idx="1" type="subTitle"/>
          </p:nvPr>
        </p:nvSpPr>
        <p:spPr>
          <a:xfrm>
            <a:off x="954225" y="1709469"/>
            <a:ext cx="3367200" cy="20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indent="0" lvl="0" marL="0" rtl="0" algn="l">
              <a:spcBef>
                <a:spcPts val="0"/>
              </a:spcBef>
              <a:spcAft>
                <a:spcPts val="0"/>
              </a:spcAft>
              <a:buNone/>
            </a:pPr>
            <a:r>
              <a:t/>
            </a: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4571997" y="3832425"/>
            <a:ext cx="762000" cy="11685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7200">
                <a:solidFill>
                  <a:srgbClr val="434343"/>
                </a:solidFill>
              </a:rPr>
              <a:t>Awesome words</a:t>
            </a:r>
            <a:endParaRPr sz="7200">
              <a:solidFill>
                <a:srgbClr val="434343"/>
              </a:solidFill>
            </a:endParaRPr>
          </a:p>
        </p:txBody>
      </p:sp>
      <p:sp>
        <p:nvSpPr>
          <p:cNvPr id="308" name="Google Shape;308;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09" name="Google Shape;309;p45"/>
          <p:cNvSpPr txBox="1"/>
          <p:nvPr>
            <p:ph idx="1" type="subTitle"/>
          </p:nvPr>
        </p:nvSpPr>
        <p:spPr>
          <a:xfrm>
            <a:off x="1546450" y="3015325"/>
            <a:ext cx="6051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Because key words are great for catching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Infographics make your idea understandable…</a:t>
            </a:r>
            <a:endParaRPr sz="2400">
              <a:solidFill>
                <a:srgbClr val="434343"/>
              </a:solidFill>
            </a:endParaRPr>
          </a:p>
        </p:txBody>
      </p:sp>
      <p:sp>
        <p:nvSpPr>
          <p:cNvPr id="315" name="Google Shape;315;p4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16" name="Google Shape;316;p46"/>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s" sz="1000">
                <a:solidFill>
                  <a:srgbClr val="666666"/>
                </a:solidFill>
                <a:latin typeface="Ubuntu"/>
                <a:ea typeface="Ubuntu"/>
                <a:cs typeface="Ubuntu"/>
                <a:sym typeface="Ubuntu"/>
              </a:rPr>
              <a:t>JUPITER</a:t>
            </a:r>
            <a:endParaRPr b="1" sz="1000">
              <a:solidFill>
                <a:srgbClr val="666666"/>
              </a:solidFill>
              <a:latin typeface="Ubuntu"/>
              <a:ea typeface="Ubuntu"/>
              <a:cs typeface="Ubuntu"/>
              <a:sym typeface="Ubuntu"/>
            </a:endParaRPr>
          </a:p>
          <a:p>
            <a:pPr indent="0" lvl="0" marL="0" rtl="0" algn="r">
              <a:spcBef>
                <a:spcPts val="0"/>
              </a:spcBef>
              <a:spcAft>
                <a:spcPts val="0"/>
              </a:spcAft>
              <a:buClr>
                <a:schemeClr val="dk1"/>
              </a:buClr>
              <a:buSzPts val="1100"/>
              <a:buFont typeface="Arial"/>
              <a:buNone/>
            </a:pPr>
            <a:r>
              <a:rPr lang="es" sz="1000">
                <a:solidFill>
                  <a:srgbClr val="999999"/>
                </a:solidFill>
                <a:latin typeface="Ubuntu Light"/>
                <a:ea typeface="Ubuntu Light"/>
                <a:cs typeface="Ubuntu Light"/>
                <a:sym typeface="Ubuntu Light"/>
              </a:rPr>
              <a:t>It’s a gas giant and the biggest planet in our Solar System</a:t>
            </a:r>
            <a:endParaRPr sz="1000">
              <a:solidFill>
                <a:srgbClr val="999999"/>
              </a:solidFill>
              <a:latin typeface="Ubuntu Light"/>
              <a:ea typeface="Ubuntu Light"/>
              <a:cs typeface="Ubuntu Light"/>
              <a:sym typeface="Ubuntu Light"/>
            </a:endParaRPr>
          </a:p>
          <a:p>
            <a:pPr indent="0" lvl="0" marL="0" rtl="0" algn="r">
              <a:spcBef>
                <a:spcPts val="0"/>
              </a:spcBef>
              <a:spcAft>
                <a:spcPts val="0"/>
              </a:spcAft>
              <a:buClr>
                <a:schemeClr val="dk1"/>
              </a:buClr>
              <a:buSzPts val="1100"/>
              <a:buFont typeface="Arial"/>
              <a:buNone/>
            </a:pPr>
            <a:r>
              <a:t/>
            </a:r>
            <a:endParaRPr sz="1000">
              <a:solidFill>
                <a:srgbClr val="999999"/>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rgbClr val="666666"/>
                </a:solidFill>
                <a:latin typeface="Ubuntu"/>
                <a:ea typeface="Ubuntu"/>
                <a:cs typeface="Ubuntu"/>
                <a:sym typeface="Ubuntu"/>
              </a:rPr>
              <a:t>MARS</a:t>
            </a:r>
            <a:endParaRPr b="1" sz="1000">
              <a:solidFill>
                <a:srgbClr val="66666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rgbClr val="999999"/>
                </a:solidFill>
                <a:latin typeface="Ubuntu Light"/>
                <a:ea typeface="Ubuntu Light"/>
                <a:cs typeface="Ubuntu Light"/>
                <a:sym typeface="Ubuntu Light"/>
              </a:rPr>
              <a:t>Despite being red, Mars is a cold place, not hot</a:t>
            </a:r>
            <a:endParaRPr sz="1000">
              <a:solidFill>
                <a:srgbClr val="999999"/>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t/>
            </a:r>
            <a:endParaRPr sz="1000">
              <a:solidFill>
                <a:srgbClr val="999999"/>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rgbClr val="666666"/>
                </a:solidFill>
                <a:latin typeface="Ubuntu"/>
                <a:ea typeface="Ubuntu"/>
                <a:cs typeface="Ubuntu"/>
                <a:sym typeface="Ubuntu"/>
              </a:rPr>
              <a:t>VENUS</a:t>
            </a:r>
            <a:endParaRPr b="1" sz="1000">
              <a:solidFill>
                <a:srgbClr val="66666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rgbClr val="999999"/>
                </a:solidFill>
                <a:latin typeface="Ubuntu Light"/>
                <a:ea typeface="Ubuntu Light"/>
                <a:cs typeface="Ubuntu Light"/>
                <a:sym typeface="Ubuntu Light"/>
              </a:rPr>
              <a:t>Venus has a beautiful name, but it’s terribly hot</a:t>
            </a:r>
            <a:endParaRPr sz="1000">
              <a:solidFill>
                <a:srgbClr val="999999"/>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0FB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a:off x="4811806" y="1951813"/>
              <a:ext cx="619281" cy="1023304"/>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1E8A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6"/>
            <p:cNvSpPr/>
            <p:nvPr/>
          </p:nvSpPr>
          <p:spPr>
            <a:xfrm>
              <a:off x="4132675" y="1952264"/>
              <a:ext cx="1356907" cy="861599"/>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4435539" y="2092062"/>
              <a:ext cx="751177" cy="433397"/>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a:off x="4422440" y="2092062"/>
              <a:ext cx="777376" cy="246171"/>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p:nvPr/>
          </p:nvSpPr>
          <p:spPr>
            <a:xfrm>
              <a:off x="3098282" y="2621217"/>
              <a:ext cx="1554074" cy="714574"/>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3401146" y="2761467"/>
              <a:ext cx="751177" cy="435203"/>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3389854" y="2761467"/>
              <a:ext cx="775569" cy="247752"/>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0FB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p:nvPr/>
          </p:nvSpPr>
          <p:spPr>
            <a:xfrm>
              <a:off x="4126125" y="3140886"/>
              <a:ext cx="1360295" cy="861599"/>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4393306" y="3427710"/>
              <a:ext cx="824353" cy="435203"/>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4417697" y="3427710"/>
              <a:ext cx="775569" cy="247752"/>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0FB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340" name="Google Shape;340;p47"/>
          <p:cNvSpPr txBox="1"/>
          <p:nvPr>
            <p:ph idx="4294967295" type="body"/>
          </p:nvPr>
        </p:nvSpPr>
        <p:spPr>
          <a:xfrm>
            <a:off x="5558775" y="1021800"/>
            <a:ext cx="3374400" cy="28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rgbClr val="434343"/>
                </a:solidFill>
                <a:latin typeface="Ubuntu"/>
                <a:ea typeface="Ubuntu"/>
                <a:cs typeface="Ubuntu"/>
                <a:sym typeface="Ubuntu"/>
              </a:rPr>
              <a:t>MERCURY</a:t>
            </a:r>
            <a:br>
              <a:rPr lang="es" sz="1000">
                <a:solidFill>
                  <a:srgbClr val="434343"/>
                </a:solidFill>
                <a:latin typeface="Ubuntu"/>
                <a:ea typeface="Ubuntu"/>
                <a:cs typeface="Ubuntu"/>
                <a:sym typeface="Ubuntu"/>
              </a:rPr>
            </a:br>
            <a:r>
              <a:rPr lang="es" sz="1000">
                <a:solidFill>
                  <a:srgbClr val="434343"/>
                </a:solidFill>
                <a:latin typeface="Ubuntu"/>
                <a:ea typeface="Ubuntu"/>
                <a:cs typeface="Ubuntu"/>
                <a:sym typeface="Ubuntu"/>
              </a:rPr>
              <a:t>Mercury is the closest planet to the Sun and is only a bit larger than our Moon</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rgbClr val="434343"/>
                </a:solidFill>
                <a:latin typeface="Ubuntu"/>
                <a:ea typeface="Ubuntu"/>
                <a:cs typeface="Ubuntu"/>
                <a:sym typeface="Ubuntu"/>
              </a:rPr>
              <a:t>JUPITER</a:t>
            </a:r>
            <a:br>
              <a:rPr lang="es" sz="1000">
                <a:solidFill>
                  <a:srgbClr val="434343"/>
                </a:solidFill>
                <a:latin typeface="Ubuntu"/>
                <a:ea typeface="Ubuntu"/>
                <a:cs typeface="Ubuntu"/>
                <a:sym typeface="Ubuntu"/>
              </a:rPr>
            </a:br>
            <a:r>
              <a:rPr lang="es" sz="1000">
                <a:solidFill>
                  <a:srgbClr val="434343"/>
                </a:solidFill>
                <a:latin typeface="Ubuntu"/>
                <a:ea typeface="Ubuntu"/>
                <a:cs typeface="Ubuntu"/>
                <a:sym typeface="Ubuntu"/>
              </a:rPr>
              <a:t>It’s a gas giant and the biggest planet in our Solar System</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rgbClr val="434343"/>
                </a:solidFill>
                <a:latin typeface="Ubuntu"/>
                <a:ea typeface="Ubuntu"/>
                <a:cs typeface="Ubuntu"/>
                <a:sym typeface="Ubuntu"/>
              </a:rPr>
              <a:t>MARS</a:t>
            </a:r>
            <a:br>
              <a:rPr lang="es" sz="1000">
                <a:solidFill>
                  <a:srgbClr val="434343"/>
                </a:solidFill>
                <a:latin typeface="Ubuntu"/>
                <a:ea typeface="Ubuntu"/>
                <a:cs typeface="Ubuntu"/>
                <a:sym typeface="Ubuntu"/>
              </a:rPr>
            </a:br>
            <a:r>
              <a:rPr lang="es" sz="1000">
                <a:solidFill>
                  <a:srgbClr val="434343"/>
                </a:solidFill>
                <a:latin typeface="Ubuntu"/>
                <a:ea typeface="Ubuntu"/>
                <a:cs typeface="Ubuntu"/>
                <a:sym typeface="Ubuntu"/>
              </a:rPr>
              <a:t>Despite being red, Mars is a cold place, not hot. The planet is full of iron oxide dust</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rgbClr val="434343"/>
                </a:solidFill>
                <a:latin typeface="Ubuntu"/>
                <a:ea typeface="Ubuntu"/>
                <a:cs typeface="Ubuntu"/>
                <a:sym typeface="Ubuntu"/>
              </a:rPr>
              <a:t>VENUS</a:t>
            </a:r>
            <a:br>
              <a:rPr lang="es" sz="1000">
                <a:solidFill>
                  <a:srgbClr val="434343"/>
                </a:solidFill>
                <a:latin typeface="Ubuntu"/>
                <a:ea typeface="Ubuntu"/>
                <a:cs typeface="Ubuntu"/>
                <a:sym typeface="Ubuntu"/>
              </a:rPr>
            </a:br>
            <a:r>
              <a:rPr lang="es" sz="1000">
                <a:solidFill>
                  <a:srgbClr val="434343"/>
                </a:solidFill>
                <a:latin typeface="Ubuntu"/>
                <a:ea typeface="Ubuntu"/>
                <a:cs typeface="Ubuntu"/>
                <a:sym typeface="Ubuntu"/>
              </a:rPr>
              <a:t>Venus has a beautiful name, but it’s terribly hot, even hotter than Mercury</a:t>
            </a:r>
            <a:br>
              <a:rPr lang="es" sz="1000">
                <a:solidFill>
                  <a:srgbClr val="434343"/>
                </a:solidFill>
                <a:latin typeface="Ubuntu"/>
                <a:ea typeface="Ubuntu"/>
                <a:cs typeface="Ubuntu"/>
                <a:sym typeface="Ubuntu"/>
              </a:rPr>
            </a:br>
            <a:endParaRPr sz="1000">
              <a:solidFill>
                <a:srgbClr val="434343"/>
              </a:solidFill>
              <a:latin typeface="Ubuntu"/>
              <a:ea typeface="Ubuntu"/>
              <a:cs typeface="Ubuntu"/>
              <a:sym typeface="Ubuntu"/>
            </a:endParaRPr>
          </a:p>
        </p:txBody>
      </p:sp>
      <p:sp>
        <p:nvSpPr>
          <p:cNvPr id="341" name="Google Shape;341;p4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342" name="Google Shape;342;p47"/>
          <p:cNvSpPr txBox="1"/>
          <p:nvPr>
            <p:ph idx="4294967295" type="title"/>
          </p:nvPr>
        </p:nvSpPr>
        <p:spPr>
          <a:xfrm>
            <a:off x="365604" y="4237522"/>
            <a:ext cx="35715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If you want to </a:t>
            </a:r>
            <a:r>
              <a:rPr lang="es" sz="1000">
                <a:solidFill>
                  <a:srgbClr val="999999"/>
                </a:solidFill>
              </a:rPr>
              <a:t>modify this graph</a:t>
            </a:r>
            <a:r>
              <a:rPr b="0" lang="es" sz="1000">
                <a:solidFill>
                  <a:srgbClr val="999999"/>
                </a:solidFill>
                <a:latin typeface="Ubuntu Light"/>
                <a:ea typeface="Ubuntu Light"/>
                <a:cs typeface="Ubuntu Light"/>
                <a:sym typeface="Ubuntu Light"/>
              </a:rPr>
              <a:t>, click on it, follow the link,</a:t>
            </a:r>
            <a:endParaRPr b="0" sz="1000">
              <a:solidFill>
                <a:srgbClr val="999999"/>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change the data and replace it</a:t>
            </a:r>
            <a:endParaRPr b="0" sz="1000">
              <a:solidFill>
                <a:srgbClr val="999999"/>
              </a:solidFill>
              <a:latin typeface="Ubuntu Light"/>
              <a:ea typeface="Ubuntu Light"/>
              <a:cs typeface="Ubuntu Light"/>
              <a:sym typeface="Ubuntu Light"/>
            </a:endParaRPr>
          </a:p>
        </p:txBody>
      </p:sp>
      <p:pic>
        <p:nvPicPr>
          <p:cNvPr id="343" name="Google Shape;343;p47" title="Gráfico">
            <a:hlinkClick r:id="rId3"/>
          </p:cNvPr>
          <p:cNvPicPr preferRelativeResize="0"/>
          <p:nvPr/>
        </p:nvPicPr>
        <p:blipFill>
          <a:blip r:embed="rId4">
            <a:alphaModFix/>
          </a:blip>
          <a:stretch>
            <a:fillRect/>
          </a:stretch>
        </p:blipFill>
        <p:spPr>
          <a:xfrm>
            <a:off x="271775" y="1021750"/>
            <a:ext cx="4587100" cy="2838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{35792667-3C32-4ECE-84DB-6842DE339724}</a:tableStyleId>
              </a:tblPr>
              <a:tblGrid>
                <a:gridCol w="1256950"/>
                <a:gridCol w="1946225"/>
                <a:gridCol w="1922100"/>
                <a:gridCol w="1922025"/>
              </a:tblGrid>
              <a:tr h="504125">
                <a:tc>
                  <a:txBody>
                    <a:bodyPr/>
                    <a:lstStyle/>
                    <a:p>
                      <a:pPr indent="0" lvl="0" marL="0" rtl="0" algn="l">
                        <a:spcBef>
                          <a:spcPts val="0"/>
                        </a:spcBef>
                        <a:spcAft>
                          <a:spcPts val="0"/>
                        </a:spcAft>
                        <a:buNone/>
                      </a:pPr>
                      <a:r>
                        <a:t/>
                      </a:r>
                      <a:endParaRPr sz="1800">
                        <a:solidFill>
                          <a:srgbClr val="666666"/>
                        </a:solidFill>
                        <a:latin typeface="Ubuntu Light"/>
                        <a:ea typeface="Ubuntu Light"/>
                        <a:cs typeface="Ubuntu Light"/>
                        <a:sym typeface="Ubuntu Light"/>
                      </a:endParaRPr>
                    </a:p>
                  </a:txBody>
                  <a:tcPr marT="68575" marB="68575" marR="91425" marL="91425" anchor="ctr">
                    <a:lnL cap="flat" cmpd="sng" w="9525">
                      <a:solidFill>
                        <a:srgbClr val="EFEFEF">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None/>
                      </a:pPr>
                      <a:r>
                        <a:rPr b="1" lang="es">
                          <a:solidFill>
                            <a:srgbClr val="434343"/>
                          </a:solidFill>
                          <a:latin typeface="Ubuntu"/>
                          <a:ea typeface="Ubuntu"/>
                          <a:cs typeface="Ubuntu"/>
                          <a:sym typeface="Ubuntu"/>
                        </a:rPr>
                        <a:t>MASS</a:t>
                      </a:r>
                      <a:endParaRPr b="1">
                        <a:solidFill>
                          <a:srgbClr val="434343"/>
                        </a:solidFill>
                        <a:latin typeface="Ubuntu"/>
                        <a:ea typeface="Ubuntu"/>
                        <a:cs typeface="Ubuntu"/>
                        <a:sym typeface="Ubuntu"/>
                      </a:endParaRPr>
                    </a:p>
                    <a:p>
                      <a:pPr indent="0" lvl="0" marL="0" rtl="0" algn="ctr">
                        <a:spcBef>
                          <a:spcPts val="0"/>
                        </a:spcBef>
                        <a:spcAft>
                          <a:spcPts val="0"/>
                        </a:spcAft>
                        <a:buNone/>
                      </a:pPr>
                      <a:r>
                        <a:rPr b="1" lang="es" sz="900">
                          <a:solidFill>
                            <a:srgbClr val="434343"/>
                          </a:solidFill>
                          <a:latin typeface="Ubuntu"/>
                          <a:ea typeface="Ubuntu"/>
                          <a:cs typeface="Ubuntu"/>
                          <a:sym typeface="Ubuntu"/>
                        </a:rPr>
                        <a:t>(earths)</a:t>
                      </a:r>
                      <a:endParaRPr b="1" sz="900">
                        <a:solidFill>
                          <a:srgbClr val="434343"/>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Clr>
                          <a:schemeClr val="dk1"/>
                        </a:buClr>
                        <a:buSzPts val="1100"/>
                        <a:buFont typeface="Arial"/>
                        <a:buNone/>
                      </a:pPr>
                      <a:r>
                        <a:rPr b="1" lang="es">
                          <a:solidFill>
                            <a:srgbClr val="434343"/>
                          </a:solidFill>
                          <a:latin typeface="Ubuntu"/>
                          <a:ea typeface="Ubuntu"/>
                          <a:cs typeface="Ubuntu"/>
                          <a:sym typeface="Ubuntu"/>
                        </a:rPr>
                        <a:t>DIAMETER</a:t>
                      </a:r>
                      <a:endParaRPr b="1">
                        <a:solidFill>
                          <a:srgbClr val="434343"/>
                        </a:solidFill>
                        <a:latin typeface="Ubuntu"/>
                        <a:ea typeface="Ubuntu"/>
                        <a:cs typeface="Ubuntu"/>
                        <a:sym typeface="Ubuntu"/>
                      </a:endParaRPr>
                    </a:p>
                    <a:p>
                      <a:pPr indent="0" lvl="0" marL="0" rtl="0" algn="ctr">
                        <a:spcBef>
                          <a:spcPts val="0"/>
                        </a:spcBef>
                        <a:spcAft>
                          <a:spcPts val="0"/>
                        </a:spcAft>
                        <a:buNone/>
                      </a:pPr>
                      <a:r>
                        <a:rPr b="1" lang="es" sz="900">
                          <a:solidFill>
                            <a:srgbClr val="434343"/>
                          </a:solidFill>
                          <a:latin typeface="Ubuntu"/>
                          <a:ea typeface="Ubuntu"/>
                          <a:cs typeface="Ubuntu"/>
                          <a:sym typeface="Ubuntu"/>
                        </a:rPr>
                        <a:t>(earths)</a:t>
                      </a:r>
                      <a:endParaRPr b="1" sz="1200">
                        <a:solidFill>
                          <a:srgbClr val="434343"/>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Clr>
                          <a:schemeClr val="dk1"/>
                        </a:buClr>
                        <a:buSzPts val="1100"/>
                        <a:buFont typeface="Arial"/>
                        <a:buNone/>
                      </a:pPr>
                      <a:r>
                        <a:rPr b="1" lang="es">
                          <a:solidFill>
                            <a:srgbClr val="434343"/>
                          </a:solidFill>
                          <a:latin typeface="Ubuntu"/>
                          <a:ea typeface="Ubuntu"/>
                          <a:cs typeface="Ubuntu"/>
                          <a:sym typeface="Ubuntu"/>
                        </a:rPr>
                        <a:t>SURFACE GRAVITY</a:t>
                      </a:r>
                      <a:endParaRPr b="1">
                        <a:solidFill>
                          <a:srgbClr val="434343"/>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rPr b="1" lang="es" sz="900">
                          <a:solidFill>
                            <a:srgbClr val="434343"/>
                          </a:solidFill>
                          <a:latin typeface="Ubuntu"/>
                          <a:ea typeface="Ubuntu"/>
                          <a:cs typeface="Ubuntu"/>
                          <a:sym typeface="Ubuntu"/>
                        </a:rPr>
                        <a:t>(earths)</a:t>
                      </a:r>
                      <a:endParaRPr b="1" sz="1200">
                        <a:solidFill>
                          <a:srgbClr val="434343"/>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r>
              <a:tr h="627400">
                <a:tc>
                  <a:txBody>
                    <a:bodyPr/>
                    <a:lstStyle/>
                    <a:p>
                      <a:pPr indent="0" lvl="0" marL="0" rtl="0" algn="ctr">
                        <a:spcBef>
                          <a:spcPts val="0"/>
                        </a:spcBef>
                        <a:spcAft>
                          <a:spcPts val="0"/>
                        </a:spcAft>
                        <a:buNone/>
                      </a:pPr>
                      <a:r>
                        <a:rPr b="1" lang="es">
                          <a:solidFill>
                            <a:srgbClr val="434343"/>
                          </a:solidFill>
                          <a:latin typeface="Ubuntu"/>
                          <a:ea typeface="Ubuntu"/>
                          <a:cs typeface="Ubuntu"/>
                          <a:sym typeface="Ubuntu"/>
                        </a:rPr>
                        <a:t>MERCURY</a:t>
                      </a:r>
                      <a:endParaRPr b="1">
                        <a:solidFill>
                          <a:srgbClr val="434343"/>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0,06</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0,38</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0,38</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r>
              <a:tr h="627400">
                <a:tc>
                  <a:txBody>
                    <a:bodyPr/>
                    <a:lstStyle/>
                    <a:p>
                      <a:pPr indent="0" lvl="0" marL="0" rtl="0" algn="ctr">
                        <a:spcBef>
                          <a:spcPts val="0"/>
                        </a:spcBef>
                        <a:spcAft>
                          <a:spcPts val="0"/>
                        </a:spcAft>
                        <a:buNone/>
                      </a:pPr>
                      <a:r>
                        <a:rPr b="1" lang="es">
                          <a:solidFill>
                            <a:srgbClr val="434343"/>
                          </a:solidFill>
                          <a:latin typeface="Ubuntu"/>
                          <a:ea typeface="Ubuntu"/>
                          <a:cs typeface="Ubuntu"/>
                          <a:sym typeface="Ubuntu"/>
                        </a:rPr>
                        <a:t>MARS</a:t>
                      </a:r>
                      <a:endParaRPr b="1">
                        <a:solidFill>
                          <a:srgbClr val="434343"/>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0,11</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0,53</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0,38</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81ECEC"/>
                      </a:solidFill>
                      <a:prstDash val="solid"/>
                      <a:round/>
                      <a:headEnd len="sm" w="sm" type="none"/>
                      <a:tailEnd len="sm" w="sm" type="none"/>
                    </a:lnB>
                    <a:solidFill>
                      <a:srgbClr val="81ECEC">
                        <a:alpha val="27930"/>
                      </a:srgbClr>
                    </a:solidFill>
                  </a:tcPr>
                </a:tc>
              </a:tr>
              <a:tr h="627400">
                <a:tc>
                  <a:txBody>
                    <a:bodyPr/>
                    <a:lstStyle/>
                    <a:p>
                      <a:pPr indent="0" lvl="0" marL="0" rtl="0" algn="ctr">
                        <a:spcBef>
                          <a:spcPts val="0"/>
                        </a:spcBef>
                        <a:spcAft>
                          <a:spcPts val="0"/>
                        </a:spcAft>
                        <a:buNone/>
                      </a:pPr>
                      <a:r>
                        <a:rPr b="1" lang="es">
                          <a:solidFill>
                            <a:srgbClr val="434343"/>
                          </a:solidFill>
                          <a:latin typeface="Ubuntu"/>
                          <a:ea typeface="Ubuntu"/>
                          <a:cs typeface="Ubuntu"/>
                          <a:sym typeface="Ubuntu"/>
                        </a:rPr>
                        <a:t>SATURN</a:t>
                      </a:r>
                      <a:endParaRPr b="1">
                        <a:solidFill>
                          <a:srgbClr val="434343"/>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95,2</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9,4</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alpha val="27930"/>
                      </a:srgbClr>
                    </a:solidFill>
                  </a:tcPr>
                </a:tc>
                <a:tc>
                  <a:txBody>
                    <a:bodyPr/>
                    <a:lstStyle/>
                    <a:p>
                      <a:pPr indent="0" lvl="0" marL="0" rtl="0" algn="ctr">
                        <a:spcBef>
                          <a:spcPts val="0"/>
                        </a:spcBef>
                        <a:spcAft>
                          <a:spcPts val="0"/>
                        </a:spcAft>
                        <a:buNone/>
                      </a:pPr>
                      <a:r>
                        <a:rPr lang="es">
                          <a:solidFill>
                            <a:srgbClr val="666666"/>
                          </a:solidFill>
                          <a:latin typeface="Ubuntu Light"/>
                          <a:ea typeface="Ubuntu Light"/>
                          <a:cs typeface="Ubuntu Light"/>
                          <a:sym typeface="Ubuntu Light"/>
                        </a:rPr>
                        <a:t>1,16</a:t>
                      </a:r>
                      <a:endParaRPr>
                        <a:solidFill>
                          <a:srgbClr val="666666"/>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81ECEC"/>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81ECEC">
                        <a:alpha val="27930"/>
                      </a:srgbClr>
                    </a:solidFill>
                  </a:tcPr>
                </a:tc>
              </a:tr>
            </a:tbl>
          </a:graphicData>
        </a:graphic>
      </p:graphicFrame>
      <p:sp>
        <p:nvSpPr>
          <p:cNvPr id="349" name="Google Shape;349;p48"/>
          <p:cNvSpPr txBox="1"/>
          <p:nvPr>
            <p:ph type="title"/>
          </p:nvPr>
        </p:nvSpPr>
        <p:spPr>
          <a:xfrm>
            <a:off x="1175275" y="569975"/>
            <a:ext cx="6630300" cy="5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rgbClr val="434343"/>
                </a:solidFill>
              </a:rPr>
              <a:t>… and the same </a:t>
            </a:r>
            <a:r>
              <a:rPr lang="es"/>
              <a:t>goes for</a:t>
            </a:r>
            <a:r>
              <a:rPr b="1" lang="es">
                <a:solidFill>
                  <a:srgbClr val="434343"/>
                </a:solidFill>
              </a:rPr>
              <a:t> tables</a:t>
            </a:r>
            <a:endParaRPr b="1">
              <a:solidFill>
                <a:srgbClr val="434343"/>
              </a:solidFill>
            </a:endParaRPr>
          </a:p>
        </p:txBody>
      </p:sp>
      <p:sp>
        <p:nvSpPr>
          <p:cNvPr id="350" name="Google Shape;350;p4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9"/>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9"/>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9"/>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9"/>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9"/>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9"/>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9"/>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9"/>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9"/>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9"/>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9"/>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9"/>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9"/>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9"/>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9"/>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9"/>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9"/>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9"/>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9"/>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9"/>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9"/>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9"/>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9"/>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9"/>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9"/>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9"/>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9"/>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9"/>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9"/>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9"/>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
            <p:cNvSpPr/>
            <p:nvPr/>
          </p:nvSpPr>
          <p:spPr>
            <a:xfrm>
              <a:off x="3612075" y="4460050"/>
              <a:ext cx="625" cy="25"/>
            </a:xfrm>
            <a:custGeom>
              <a:rect b="b" l="l" r="r" t="t"/>
              <a:pathLst>
                <a:path extrusionOk="0" h="1" w="25">
                  <a:moveTo>
                    <a:pt x="25" y="0"/>
                  </a:moveTo>
                  <a:cubicBezTo>
                    <a:pt x="0" y="0"/>
                    <a:pt x="12"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9"/>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9"/>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9"/>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9"/>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9"/>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9"/>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9"/>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9"/>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9"/>
          <p:cNvSpPr/>
          <p:nvPr/>
        </p:nvSpPr>
        <p:spPr>
          <a:xfrm>
            <a:off x="2391440" y="1492918"/>
            <a:ext cx="4237715" cy="2671235"/>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4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This is a map</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a:off x="3974021" y="1611245"/>
              <a:ext cx="1101018" cy="1191534"/>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2921990" y="3212803"/>
              <a:ext cx="1104050" cy="1191534"/>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5000161" y="3212803"/>
              <a:ext cx="1103817" cy="1191534"/>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p:nvPr/>
          </p:nvSpPr>
          <p:spPr>
            <a:xfrm>
              <a:off x="6040529" y="1611245"/>
              <a:ext cx="1104050" cy="1191534"/>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1976560" y="2983732"/>
              <a:ext cx="5259926" cy="48117"/>
            </a:xfrm>
            <a:custGeom>
              <a:rect b="b" l="l" r="r" t="t"/>
              <a:pathLst>
                <a:path extrusionOk="0" h="211" w="22549">
                  <a:moveTo>
                    <a:pt x="0" y="1"/>
                  </a:moveTo>
                  <a:lnTo>
                    <a:pt x="0" y="210"/>
                  </a:lnTo>
                  <a:lnTo>
                    <a:pt x="22548" y="210"/>
                  </a:lnTo>
                  <a:lnTo>
                    <a:pt x="22548" y="1"/>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2284006" y="2909504"/>
              <a:ext cx="267557" cy="224852"/>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3321575" y="2909732"/>
              <a:ext cx="267557" cy="224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4359144" y="2909276"/>
              <a:ext cx="267557" cy="22394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5399513" y="2909732"/>
              <a:ext cx="264757" cy="224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a:off x="6474638" y="2909276"/>
              <a:ext cx="267557" cy="22394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5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34343"/>
                </a:solidFill>
              </a:rPr>
              <a:t>A timeline always works fine</a:t>
            </a:r>
            <a:endParaRPr>
              <a:solidFill>
                <a:srgbClr val="434343"/>
              </a:solidFill>
            </a:endParaRPr>
          </a:p>
        </p:txBody>
      </p:sp>
      <p:sp>
        <p:nvSpPr>
          <p:cNvPr id="686" name="Google Shape;686;p50"/>
          <p:cNvSpPr txBox="1"/>
          <p:nvPr>
            <p:ph idx="4294967295" type="body"/>
          </p:nvPr>
        </p:nvSpPr>
        <p:spPr>
          <a:xfrm>
            <a:off x="1907525" y="1860550"/>
            <a:ext cx="10995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Mercury is the smallest planet in our Solar System</a:t>
            </a:r>
            <a:endParaRPr sz="1000">
              <a:solidFill>
                <a:srgbClr val="434343"/>
              </a:solidFill>
              <a:latin typeface="Ubuntu"/>
              <a:ea typeface="Ubuntu"/>
              <a:cs typeface="Ubuntu"/>
              <a:sym typeface="Ubuntu"/>
            </a:endParaRPr>
          </a:p>
        </p:txBody>
      </p:sp>
      <p:sp>
        <p:nvSpPr>
          <p:cNvPr id="687" name="Google Shape;687;p50"/>
          <p:cNvSpPr txBox="1"/>
          <p:nvPr>
            <p:ph idx="4294967295" type="body"/>
          </p:nvPr>
        </p:nvSpPr>
        <p:spPr>
          <a:xfrm>
            <a:off x="2003525" y="1688925"/>
            <a:ext cx="854100" cy="2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DAY 1</a:t>
            </a:r>
            <a:endParaRPr sz="1200">
              <a:solidFill>
                <a:srgbClr val="434343"/>
              </a:solidFill>
              <a:latin typeface="Ubuntu Medium"/>
              <a:ea typeface="Ubuntu Medium"/>
              <a:cs typeface="Ubuntu Medium"/>
              <a:sym typeface="Ubuntu Medium"/>
            </a:endParaRPr>
          </a:p>
        </p:txBody>
      </p:sp>
      <p:sp>
        <p:nvSpPr>
          <p:cNvPr id="688" name="Google Shape;688;p50"/>
          <p:cNvSpPr txBox="1"/>
          <p:nvPr>
            <p:ph idx="4294967295" type="body"/>
          </p:nvPr>
        </p:nvSpPr>
        <p:spPr>
          <a:xfrm>
            <a:off x="3962475" y="1877725"/>
            <a:ext cx="10995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Despite being red, Mars is a cold place, not hot</a:t>
            </a:r>
            <a:endParaRPr sz="1000">
              <a:solidFill>
                <a:srgbClr val="434343"/>
              </a:solidFill>
              <a:latin typeface="Ubuntu"/>
              <a:ea typeface="Ubuntu"/>
              <a:cs typeface="Ubuntu"/>
              <a:sym typeface="Ubuntu"/>
            </a:endParaRPr>
          </a:p>
        </p:txBody>
      </p:sp>
      <p:sp>
        <p:nvSpPr>
          <p:cNvPr id="689" name="Google Shape;689;p50"/>
          <p:cNvSpPr txBox="1"/>
          <p:nvPr>
            <p:ph idx="4294967295" type="body"/>
          </p:nvPr>
        </p:nvSpPr>
        <p:spPr>
          <a:xfrm>
            <a:off x="4095200" y="16889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DAY 3</a:t>
            </a:r>
            <a:endParaRPr sz="1200">
              <a:solidFill>
                <a:srgbClr val="434343"/>
              </a:solidFill>
              <a:latin typeface="Ubuntu Medium"/>
              <a:ea typeface="Ubuntu Medium"/>
              <a:cs typeface="Ubuntu Medium"/>
              <a:sym typeface="Ubuntu Medium"/>
            </a:endParaRPr>
          </a:p>
        </p:txBody>
      </p:sp>
      <p:sp>
        <p:nvSpPr>
          <p:cNvPr id="690" name="Google Shape;690;p50"/>
          <p:cNvSpPr txBox="1"/>
          <p:nvPr>
            <p:ph idx="4294967295" type="body"/>
          </p:nvPr>
        </p:nvSpPr>
        <p:spPr>
          <a:xfrm>
            <a:off x="2942200" y="3623600"/>
            <a:ext cx="10572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Venus has a beautiful name, but it’s terribly hot</a:t>
            </a:r>
            <a:endParaRPr sz="1000">
              <a:solidFill>
                <a:srgbClr val="434343"/>
              </a:solidFill>
              <a:latin typeface="Ubuntu"/>
              <a:ea typeface="Ubuntu"/>
              <a:cs typeface="Ubuntu"/>
              <a:sym typeface="Ubuntu"/>
            </a:endParaRPr>
          </a:p>
        </p:txBody>
      </p:sp>
      <p:sp>
        <p:nvSpPr>
          <p:cNvPr id="691" name="Google Shape;691;p50"/>
          <p:cNvSpPr txBox="1"/>
          <p:nvPr>
            <p:ph idx="4294967295" type="body"/>
          </p:nvPr>
        </p:nvSpPr>
        <p:spPr>
          <a:xfrm>
            <a:off x="3022675" y="34034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DAY 2</a:t>
            </a:r>
            <a:endParaRPr sz="1200">
              <a:solidFill>
                <a:srgbClr val="434343"/>
              </a:solidFill>
              <a:latin typeface="Ubuntu Medium"/>
              <a:ea typeface="Ubuntu Medium"/>
              <a:cs typeface="Ubuntu Medium"/>
              <a:sym typeface="Ubuntu Medium"/>
            </a:endParaRPr>
          </a:p>
        </p:txBody>
      </p:sp>
      <p:sp>
        <p:nvSpPr>
          <p:cNvPr id="692" name="Google Shape;692;p50"/>
          <p:cNvSpPr txBox="1"/>
          <p:nvPr>
            <p:ph idx="4294967295" type="body"/>
          </p:nvPr>
        </p:nvSpPr>
        <p:spPr>
          <a:xfrm>
            <a:off x="4991100" y="3623600"/>
            <a:ext cx="112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Jupiter is the biggest planet in our Solar System</a:t>
            </a:r>
            <a:br>
              <a:rPr lang="es" sz="1000">
                <a:solidFill>
                  <a:srgbClr val="434343"/>
                </a:solidFill>
                <a:latin typeface="Ubuntu"/>
                <a:ea typeface="Ubuntu"/>
                <a:cs typeface="Ubuntu"/>
                <a:sym typeface="Ubuntu"/>
              </a:rPr>
            </a:br>
            <a:endParaRPr sz="1000">
              <a:solidFill>
                <a:srgbClr val="434343"/>
              </a:solidFill>
              <a:latin typeface="Ubuntu"/>
              <a:ea typeface="Ubuntu"/>
              <a:cs typeface="Ubuntu"/>
              <a:sym typeface="Ubuntu"/>
            </a:endParaRPr>
          </a:p>
        </p:txBody>
      </p:sp>
      <p:sp>
        <p:nvSpPr>
          <p:cNvPr id="693" name="Google Shape;693;p50"/>
          <p:cNvSpPr txBox="1"/>
          <p:nvPr>
            <p:ph idx="4294967295" type="body"/>
          </p:nvPr>
        </p:nvSpPr>
        <p:spPr>
          <a:xfrm>
            <a:off x="5140800" y="3403425"/>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DAY 4</a:t>
            </a:r>
            <a:endParaRPr sz="1200">
              <a:solidFill>
                <a:srgbClr val="434343"/>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Ubuntu"/>
                <a:ea typeface="Ubuntu"/>
                <a:cs typeface="Ubuntu"/>
                <a:sym typeface="Ubuntu"/>
              </a:rPr>
              <a:t>Saturn is </a:t>
            </a:r>
            <a:r>
              <a:rPr lang="es" sz="1000">
                <a:solidFill>
                  <a:srgbClr val="434343"/>
                </a:solidFill>
                <a:latin typeface="Ubuntu"/>
                <a:ea typeface="Ubuntu"/>
                <a:cs typeface="Ubuntu"/>
                <a:sym typeface="Ubuntu"/>
              </a:rPr>
              <a:t>composed mostly of hydrogen and helium</a:t>
            </a:r>
            <a:br>
              <a:rPr lang="es" sz="1000">
                <a:solidFill>
                  <a:srgbClr val="434343"/>
                </a:solidFill>
                <a:latin typeface="Ubuntu"/>
                <a:ea typeface="Ubuntu"/>
                <a:cs typeface="Ubuntu"/>
                <a:sym typeface="Ubuntu"/>
              </a:rPr>
            </a:br>
            <a:endParaRPr sz="1000">
              <a:solidFill>
                <a:srgbClr val="434343"/>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DAY 5</a:t>
            </a:r>
            <a:endParaRPr sz="1200">
              <a:solidFill>
                <a:srgbClr val="434343"/>
              </a:solidFill>
              <a:latin typeface="Ubuntu Medium"/>
              <a:ea typeface="Ubuntu Medium"/>
              <a:cs typeface="Ubuntu Medium"/>
              <a:sym typeface="Ubuntu Medium"/>
            </a:endParaRPr>
          </a:p>
        </p:txBody>
      </p:sp>
      <p:sp>
        <p:nvSpPr>
          <p:cNvPr id="696" name="Google Shape;696;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698275" y="189950"/>
            <a:ext cx="531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Contents</a:t>
            </a:r>
            <a:endParaRPr>
              <a:solidFill>
                <a:srgbClr val="434343"/>
              </a:solidFill>
            </a:endParaRPr>
          </a:p>
        </p:txBody>
      </p:sp>
      <p:sp>
        <p:nvSpPr>
          <p:cNvPr id="200" name="Google Shape;200;p3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01" name="Google Shape;201;p3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About </a:t>
            </a:r>
            <a:r>
              <a:rPr lang="es"/>
              <a:t>u</a:t>
            </a:r>
            <a:r>
              <a:rPr lang="es"/>
              <a:t>s</a:t>
            </a:r>
            <a:endParaRPr/>
          </a:p>
        </p:txBody>
      </p:sp>
      <p:sp>
        <p:nvSpPr>
          <p:cNvPr id="202" name="Google Shape;202;p3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3" name="Google Shape;203;p3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Creative </a:t>
            </a:r>
            <a:r>
              <a:rPr lang="es"/>
              <a:t>i</a:t>
            </a:r>
            <a:r>
              <a:rPr lang="es"/>
              <a:t>nfo</a:t>
            </a:r>
            <a:endParaRPr/>
          </a:p>
        </p:txBody>
      </p:sp>
      <p:sp>
        <p:nvSpPr>
          <p:cNvPr id="204" name="Google Shape;204;p3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5" name="Google Shape;205;p3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6" name="Google Shape;206;p3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a:t>
            </a:r>
            <a:r>
              <a:rPr lang="es"/>
              <a:t>a</a:t>
            </a:r>
            <a:r>
              <a:rPr lang="es"/>
              <a:t>nalysis</a:t>
            </a:r>
            <a:endParaRPr/>
          </a:p>
        </p:txBody>
      </p:sp>
      <p:sp>
        <p:nvSpPr>
          <p:cNvPr id="207" name="Google Shape;207;p33"/>
          <p:cNvSpPr txBox="1"/>
          <p:nvPr>
            <p:ph idx="7" type="title"/>
          </p:nvPr>
        </p:nvSpPr>
        <p:spPr>
          <a:xfrm>
            <a:off x="3372225" y="151827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08" name="Google Shape;208;p33"/>
          <p:cNvSpPr txBox="1"/>
          <p:nvPr>
            <p:ph idx="8" type="title"/>
          </p:nvPr>
        </p:nvSpPr>
        <p:spPr>
          <a:xfrm>
            <a:off x="3372225" y="2645500"/>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209" name="Google Shape;209;p33"/>
          <p:cNvSpPr txBox="1"/>
          <p:nvPr>
            <p:ph idx="9" type="title"/>
          </p:nvPr>
        </p:nvSpPr>
        <p:spPr>
          <a:xfrm>
            <a:off x="3372225" y="377272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1"/>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8200">
                <a:solidFill>
                  <a:srgbClr val="434343"/>
                </a:solidFill>
              </a:rPr>
              <a:t>4,498,300,000</a:t>
            </a:r>
            <a:endParaRPr sz="8200">
              <a:solidFill>
                <a:srgbClr val="434343"/>
              </a:solidFill>
            </a:endParaRPr>
          </a:p>
        </p:txBody>
      </p:sp>
      <p:sp>
        <p:nvSpPr>
          <p:cNvPr id="702" name="Google Shape;702;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703" name="Google Shape;703;p51"/>
          <p:cNvSpPr txBox="1"/>
          <p:nvPr>
            <p:ph idx="1" type="subTitle"/>
          </p:nvPr>
        </p:nvSpPr>
        <p:spPr>
          <a:xfrm>
            <a:off x="1261750" y="3015325"/>
            <a:ext cx="6620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09" name="Google Shape;709;p52"/>
          <p:cNvSpPr txBox="1"/>
          <p:nvPr>
            <p:ph type="title"/>
          </p:nvPr>
        </p:nvSpPr>
        <p:spPr>
          <a:xfrm>
            <a:off x="742950" y="8326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333,000.00</a:t>
            </a:r>
            <a:endParaRPr/>
          </a:p>
        </p:txBody>
      </p:sp>
      <p:sp>
        <p:nvSpPr>
          <p:cNvPr id="710" name="Google Shape;710;p52"/>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rgbClr val="666666"/>
                </a:solidFill>
              </a:rPr>
              <a:t>earths is the Sun’s mass</a:t>
            </a:r>
            <a:endParaRPr>
              <a:solidFill>
                <a:srgbClr val="666666"/>
              </a:solidFill>
            </a:endParaRPr>
          </a:p>
          <a:p>
            <a:pPr indent="0" lvl="0" marL="0" rtl="0" algn="ctr">
              <a:spcBef>
                <a:spcPts val="0"/>
              </a:spcBef>
              <a:spcAft>
                <a:spcPts val="0"/>
              </a:spcAft>
              <a:buNone/>
            </a:pPr>
            <a:r>
              <a:t/>
            </a:r>
            <a:endParaRPr/>
          </a:p>
        </p:txBody>
      </p:sp>
      <p:sp>
        <p:nvSpPr>
          <p:cNvPr id="711" name="Google Shape;711;p52"/>
          <p:cNvSpPr txBox="1"/>
          <p:nvPr>
            <p:ph idx="2" type="title"/>
          </p:nvPr>
        </p:nvSpPr>
        <p:spPr>
          <a:xfrm>
            <a:off x="742950" y="19560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24h 37m 23s</a:t>
            </a:r>
            <a:endParaRPr/>
          </a:p>
        </p:txBody>
      </p:sp>
      <p:sp>
        <p:nvSpPr>
          <p:cNvPr id="712" name="Google Shape;712;p52"/>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rgbClr val="666666"/>
                </a:solidFill>
              </a:rPr>
              <a:t>is Jupiter’s rotation period</a:t>
            </a:r>
            <a:endParaRPr/>
          </a:p>
        </p:txBody>
      </p:sp>
      <p:sp>
        <p:nvSpPr>
          <p:cNvPr id="713" name="Google Shape;713;p52"/>
          <p:cNvSpPr txBox="1"/>
          <p:nvPr>
            <p:ph idx="4" type="title"/>
          </p:nvPr>
        </p:nvSpPr>
        <p:spPr>
          <a:xfrm>
            <a:off x="742950" y="30794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386,000 km</a:t>
            </a:r>
            <a:endParaRPr/>
          </a:p>
        </p:txBody>
      </p:sp>
      <p:sp>
        <p:nvSpPr>
          <p:cNvPr id="714" name="Google Shape;714;p52"/>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rgbClr val="666666"/>
                </a:solidFill>
              </a:rPr>
              <a:t>is the distance between the Earth and the Moon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3"/>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34343"/>
                </a:solidFill>
              </a:rPr>
              <a:t>Sometimes, reviewing concepts is a good idea</a:t>
            </a:r>
            <a:endParaRPr>
              <a:solidFill>
                <a:srgbClr val="434343"/>
              </a:solidFill>
            </a:endParaRPr>
          </a:p>
        </p:txBody>
      </p:sp>
      <p:cxnSp>
        <p:nvCxnSpPr>
          <p:cNvPr id="720" name="Google Shape;720;p53"/>
          <p:cNvCxnSpPr/>
          <p:nvPr/>
        </p:nvCxnSpPr>
        <p:spPr>
          <a:xfrm>
            <a:off x="33435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721" name="Google Shape;721;p53"/>
          <p:cNvCxnSpPr/>
          <p:nvPr/>
        </p:nvCxnSpPr>
        <p:spPr>
          <a:xfrm>
            <a:off x="5739196" y="1602675"/>
            <a:ext cx="0" cy="2459700"/>
          </a:xfrm>
          <a:prstGeom prst="straightConnector1">
            <a:avLst/>
          </a:prstGeom>
          <a:noFill/>
          <a:ln cap="flat" cmpd="sng" w="38100">
            <a:solidFill>
              <a:srgbClr val="81ECEC"/>
            </a:solidFill>
            <a:prstDash val="solid"/>
            <a:round/>
            <a:headEnd len="med" w="med" type="none"/>
            <a:tailEnd len="med" w="med" type="none"/>
          </a:ln>
        </p:spPr>
      </p:cxnSp>
      <p:sp>
        <p:nvSpPr>
          <p:cNvPr id="722" name="Google Shape;722;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cxnSp>
        <p:nvCxnSpPr>
          <p:cNvPr id="723" name="Google Shape;723;p53"/>
          <p:cNvCxnSpPr/>
          <p:nvPr/>
        </p:nvCxnSpPr>
        <p:spPr>
          <a:xfrm>
            <a:off x="4233900" y="1120475"/>
            <a:ext cx="676200" cy="0"/>
          </a:xfrm>
          <a:prstGeom prst="straightConnector1">
            <a:avLst/>
          </a:prstGeom>
          <a:noFill/>
          <a:ln cap="flat" cmpd="sng" w="76200">
            <a:solidFill>
              <a:srgbClr val="81ECEC"/>
            </a:solidFill>
            <a:prstDash val="solid"/>
            <a:round/>
            <a:headEnd len="med" w="med" type="none"/>
            <a:tailEnd len="med" w="med" type="none"/>
          </a:ln>
        </p:spPr>
      </p:cxnSp>
      <p:cxnSp>
        <p:nvCxnSpPr>
          <p:cNvPr id="724" name="Google Shape;724;p53"/>
          <p:cNvCxnSpPr/>
          <p:nvPr/>
        </p:nvCxnSpPr>
        <p:spPr>
          <a:xfrm>
            <a:off x="1154200" y="2918000"/>
            <a:ext cx="2061900" cy="0"/>
          </a:xfrm>
          <a:prstGeom prst="straightConnector1">
            <a:avLst/>
          </a:prstGeom>
          <a:noFill/>
          <a:ln cap="flat" cmpd="sng" w="28575">
            <a:solidFill>
              <a:srgbClr val="81ECEC"/>
            </a:solidFill>
            <a:prstDash val="solid"/>
            <a:round/>
            <a:headEnd len="med" w="med" type="none"/>
            <a:tailEnd len="med" w="med" type="none"/>
          </a:ln>
        </p:spPr>
      </p:cxnSp>
      <p:cxnSp>
        <p:nvCxnSpPr>
          <p:cNvPr id="725" name="Google Shape;725;p53"/>
          <p:cNvCxnSpPr/>
          <p:nvPr/>
        </p:nvCxnSpPr>
        <p:spPr>
          <a:xfrm>
            <a:off x="3510450" y="2918000"/>
            <a:ext cx="2061900" cy="0"/>
          </a:xfrm>
          <a:prstGeom prst="straightConnector1">
            <a:avLst/>
          </a:prstGeom>
          <a:noFill/>
          <a:ln cap="flat" cmpd="sng" w="28575">
            <a:solidFill>
              <a:srgbClr val="81ECEC"/>
            </a:solidFill>
            <a:prstDash val="solid"/>
            <a:round/>
            <a:headEnd len="med" w="med" type="none"/>
            <a:tailEnd len="med" w="med" type="none"/>
          </a:ln>
        </p:spPr>
      </p:cxnSp>
      <p:cxnSp>
        <p:nvCxnSpPr>
          <p:cNvPr id="726" name="Google Shape;726;p53"/>
          <p:cNvCxnSpPr/>
          <p:nvPr/>
        </p:nvCxnSpPr>
        <p:spPr>
          <a:xfrm>
            <a:off x="5906050" y="2918000"/>
            <a:ext cx="2061900" cy="0"/>
          </a:xfrm>
          <a:prstGeom prst="straightConnector1">
            <a:avLst/>
          </a:prstGeom>
          <a:noFill/>
          <a:ln cap="flat" cmpd="sng" w="28575">
            <a:solidFill>
              <a:srgbClr val="81ECEC"/>
            </a:solidFill>
            <a:prstDash val="solid"/>
            <a:round/>
            <a:headEnd len="med" w="med" type="none"/>
            <a:tailEnd len="med" w="med" type="none"/>
          </a:ln>
        </p:spPr>
      </p:cxnSp>
      <p:sp>
        <p:nvSpPr>
          <p:cNvPr id="727" name="Google Shape;727;p53"/>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MERCURY</a:t>
            </a:r>
            <a:endParaRPr/>
          </a:p>
        </p:txBody>
      </p:sp>
      <p:sp>
        <p:nvSpPr>
          <p:cNvPr id="728" name="Google Shape;728;p53"/>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 and is only a bit larger than our Moon</a:t>
            </a:r>
            <a:endParaRPr/>
          </a:p>
        </p:txBody>
      </p:sp>
      <p:sp>
        <p:nvSpPr>
          <p:cNvPr id="729" name="Google Shape;729;p53"/>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30" name="Google Shape;730;p53"/>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but it’s terribly hot, even hotter than Mercury</a:t>
            </a:r>
            <a:endParaRPr/>
          </a:p>
        </p:txBody>
      </p:sp>
      <p:sp>
        <p:nvSpPr>
          <p:cNvPr id="731" name="Google Shape;731;p53"/>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732" name="Google Shape;732;p53"/>
          <p:cNvSpPr txBox="1"/>
          <p:nvPr>
            <p:ph idx="15" type="subTitle"/>
          </p:nvPr>
        </p:nvSpPr>
        <p:spPr>
          <a:xfrm>
            <a:off x="5778000" y="2041825"/>
            <a:ext cx="23181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The planet is full of iron oxide dust</a:t>
            </a:r>
            <a:endParaRPr/>
          </a:p>
        </p:txBody>
      </p:sp>
      <p:sp>
        <p:nvSpPr>
          <p:cNvPr id="733" name="Google Shape;733;p53"/>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734" name="Google Shape;734;p53"/>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It’s a gas giant and the fourth-brightest object in the sky</a:t>
            </a:r>
            <a:endParaRPr/>
          </a:p>
        </p:txBody>
      </p:sp>
      <p:sp>
        <p:nvSpPr>
          <p:cNvPr id="735" name="Google Shape;735;p53"/>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SATURN</a:t>
            </a:r>
            <a:endParaRPr/>
          </a:p>
        </p:txBody>
      </p:sp>
      <p:sp>
        <p:nvSpPr>
          <p:cNvPr id="736" name="Google Shape;736;p53"/>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Yes, this is the ringed one. It’s a gas giant, composed mostly of hydrogen and helium</a:t>
            </a:r>
            <a:endParaRPr/>
          </a:p>
        </p:txBody>
      </p:sp>
      <p:sp>
        <p:nvSpPr>
          <p:cNvPr id="737" name="Google Shape;737;p53"/>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NEPTUNE</a:t>
            </a:r>
            <a:endParaRPr/>
          </a:p>
        </p:txBody>
      </p:sp>
      <p:sp>
        <p:nvSpPr>
          <p:cNvPr id="738" name="Google Shape;738;p53"/>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6111750"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45" name="Google Shape;745;p54"/>
          <p:cNvSpPr/>
          <p:nvPr/>
        </p:nvSpPr>
        <p:spPr>
          <a:xfrm>
            <a:off x="3635075"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6111750"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txBox="1"/>
          <p:nvPr/>
        </p:nvSpPr>
        <p:spPr>
          <a:xfrm>
            <a:off x="3711275" y="1081350"/>
            <a:ext cx="2166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666666"/>
                </a:solidFill>
                <a:latin typeface="Ubuntu"/>
                <a:ea typeface="Ubuntu"/>
                <a:cs typeface="Ubuntu"/>
                <a:sym typeface="Ubuntu"/>
              </a:rPr>
              <a:t>VENUS</a:t>
            </a:r>
            <a:br>
              <a:rPr lang="es">
                <a:solidFill>
                  <a:srgbClr val="999999"/>
                </a:solidFill>
                <a:latin typeface="Ubuntu"/>
                <a:ea typeface="Ubuntu"/>
                <a:cs typeface="Ubuntu"/>
                <a:sym typeface="Ubuntu"/>
              </a:rPr>
            </a:br>
            <a:r>
              <a:rPr lang="es" sz="1200">
                <a:solidFill>
                  <a:srgbClr val="999999"/>
                </a:solidFill>
                <a:latin typeface="Ubuntu"/>
                <a:ea typeface="Ubuntu"/>
                <a:cs typeface="Ubuntu"/>
                <a:sym typeface="Ubuntu"/>
              </a:rPr>
              <a:t>Venus has a beautiful name and is the second planet from the Sun. It’s terribly hot</a:t>
            </a:r>
            <a:endParaRPr sz="1200">
              <a:solidFill>
                <a:srgbClr val="999999"/>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666666"/>
                </a:solidFill>
                <a:latin typeface="Ubuntu"/>
                <a:ea typeface="Ubuntu"/>
                <a:cs typeface="Ubuntu"/>
                <a:sym typeface="Ubuntu"/>
              </a:rPr>
              <a:t>MARS</a:t>
            </a:r>
            <a:br>
              <a:rPr lang="es">
                <a:solidFill>
                  <a:srgbClr val="999999"/>
                </a:solidFill>
                <a:latin typeface="Ubuntu"/>
                <a:ea typeface="Ubuntu"/>
                <a:cs typeface="Ubuntu"/>
                <a:sym typeface="Ubuntu"/>
              </a:rPr>
            </a:br>
            <a:r>
              <a:rPr lang="es" sz="1200">
                <a:solidFill>
                  <a:srgbClr val="999999"/>
                </a:solidFill>
                <a:latin typeface="Ubuntu"/>
                <a:ea typeface="Ubuntu"/>
                <a:cs typeface="Ubuntu"/>
                <a:sym typeface="Ubuntu"/>
              </a:rPr>
              <a:t>Despite being red, Mars is a cold place, not hot. The planet is full of iron oxide dust</a:t>
            </a:r>
            <a:endParaRPr sz="1200">
              <a:solidFill>
                <a:srgbClr val="999999"/>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666666"/>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rgbClr val="999999"/>
                </a:solidFill>
                <a:latin typeface="Ubuntu"/>
                <a:ea typeface="Ubuntu"/>
                <a:cs typeface="Ubuntu"/>
                <a:sym typeface="Ubuntu"/>
              </a:rPr>
              <a:t>Yes, this is the ringed one.  It’s a gas giant, composed mostly of hydrogen and helium</a:t>
            </a:r>
            <a:endParaRPr sz="1200">
              <a:solidFill>
                <a:srgbClr val="999999"/>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666666"/>
                </a:solidFill>
                <a:latin typeface="Ubuntu"/>
                <a:ea typeface="Ubuntu"/>
                <a:cs typeface="Ubuntu"/>
                <a:sym typeface="Ubuntu"/>
              </a:rPr>
              <a:t>NEPTUNE</a:t>
            </a:r>
            <a:br>
              <a:rPr lang="es">
                <a:solidFill>
                  <a:srgbClr val="999999"/>
                </a:solidFill>
                <a:latin typeface="Ubuntu"/>
                <a:ea typeface="Ubuntu"/>
                <a:cs typeface="Ubuntu"/>
                <a:sym typeface="Ubuntu"/>
              </a:rPr>
            </a:br>
            <a:r>
              <a:rPr lang="es" sz="1200">
                <a:solidFill>
                  <a:srgbClr val="999999"/>
                </a:solidFill>
                <a:latin typeface="Ubuntu"/>
                <a:ea typeface="Ubuntu"/>
                <a:cs typeface="Ubuntu"/>
                <a:sym typeface="Ubuntu"/>
              </a:rPr>
              <a:t>Neptune is the farthest planet in our Solar System and also the fourth-largest</a:t>
            </a:r>
            <a:endParaRPr sz="1200">
              <a:solidFill>
                <a:srgbClr val="999999"/>
              </a:solidFill>
              <a:latin typeface="Ubuntu"/>
              <a:ea typeface="Ubuntu"/>
              <a:cs typeface="Ubuntu"/>
              <a:sym typeface="Ubuntu"/>
            </a:endParaRPr>
          </a:p>
        </p:txBody>
      </p:sp>
      <p:sp>
        <p:nvSpPr>
          <p:cNvPr id="751" name="Google Shape;751;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52" name="Google Shape;752;p54"/>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200"/>
              <a:t>Sometimes, reviewing concepts is a good idea</a:t>
            </a:r>
            <a:endParaRPr b="0" sz="1000">
              <a:solidFill>
                <a:srgbClr val="999999"/>
              </a:solidFill>
              <a:latin typeface="Ubuntu Light"/>
              <a:ea typeface="Ubuntu Light"/>
              <a:cs typeface="Ubuntu Light"/>
              <a:sym typeface="Ubuntu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5"/>
          <p:cNvSpPr txBox="1"/>
          <p:nvPr>
            <p:ph idx="4" type="title"/>
          </p:nvPr>
        </p:nvSpPr>
        <p:spPr>
          <a:xfrm>
            <a:off x="-466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rPr>
              <a:t>Your </a:t>
            </a:r>
            <a:r>
              <a:rPr lang="es"/>
              <a:t>s</a:t>
            </a:r>
            <a:r>
              <a:rPr lang="es">
                <a:solidFill>
                  <a:srgbClr val="434343"/>
                </a:solidFill>
              </a:rPr>
              <a:t>ervices</a:t>
            </a:r>
            <a:endParaRPr>
              <a:solidFill>
                <a:srgbClr val="434343"/>
              </a:solidFill>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rgbClr val="81ECEC"/>
              </a:solid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rgbClr val="81ECEC"/>
              </a:solid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2784770" y="1774935"/>
                  <a:ext cx="164706" cy="166121"/>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2663409" y="2145346"/>
                  <a:ext cx="133777" cy="125092"/>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2450476" y="1924947"/>
                  <a:ext cx="126310" cy="133738"/>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72" name="Google Shape;772;p55"/>
          <p:cNvSpPr txBox="1"/>
          <p:nvPr>
            <p:ph idx="12" type="sldNum"/>
          </p:nvPr>
        </p:nvSpPr>
        <p:spPr>
          <a:xfrm>
            <a:off x="8524708" y="46631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73" name="Google Shape;773;p55"/>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MERCURY</a:t>
            </a:r>
            <a:endParaRPr/>
          </a:p>
        </p:txBody>
      </p:sp>
      <p:sp>
        <p:nvSpPr>
          <p:cNvPr id="774" name="Google Shape;774;p55"/>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76" name="Google Shape;776;p55"/>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6"/>
          <p:cNvSpPr txBox="1"/>
          <p:nvPr>
            <p:ph type="title"/>
          </p:nvPr>
        </p:nvSpPr>
        <p:spPr>
          <a:xfrm>
            <a:off x="1117200" y="603300"/>
            <a:ext cx="6909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rPr>
              <a:t>More services</a:t>
            </a:r>
            <a:endParaRPr>
              <a:solidFill>
                <a:srgbClr val="434343"/>
              </a:solidFill>
            </a:endParaRPr>
          </a:p>
        </p:txBody>
      </p:sp>
      <p:sp>
        <p:nvSpPr>
          <p:cNvPr id="782" name="Google Shape;782;p5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783" name="Google Shape;783;p56"/>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784" name="Google Shape;784;p56"/>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786" name="Google Shape;786;p56"/>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88" name="Google Shape;788;p56"/>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l="0" r="0" t="0"/>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7"/>
            <p:cNvSpPr/>
            <p:nvPr/>
          </p:nvSpPr>
          <p:spPr>
            <a:xfrm flipH="1">
              <a:off x="6230475" y="3891500"/>
              <a:ext cx="399775" cy="489077"/>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7"/>
            <p:cNvSpPr/>
            <p:nvPr/>
          </p:nvSpPr>
          <p:spPr>
            <a:xfrm>
              <a:off x="5348300" y="3810000"/>
              <a:ext cx="981000" cy="185400"/>
            </a:xfrm>
            <a:prstGeom prst="rect">
              <a:avLst/>
            </a:prstGeom>
            <a:solidFill>
              <a:srgbClr val="A0A0A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7"/>
            <p:cNvSpPr/>
            <p:nvPr/>
          </p:nvSpPr>
          <p:spPr>
            <a:xfrm>
              <a:off x="5258919" y="4129800"/>
              <a:ext cx="29" cy="2369"/>
            </a:xfrm>
            <a:custGeom>
              <a:rect b="b" l="l" r="r" t="t"/>
              <a:pathLst>
                <a:path extrusionOk="0" h="82" w="1">
                  <a:moveTo>
                    <a:pt x="1" y="81"/>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7"/>
            <p:cNvSpPr/>
            <p:nvPr/>
          </p:nvSpPr>
          <p:spPr>
            <a:xfrm>
              <a:off x="5223962" y="4174089"/>
              <a:ext cx="2369" cy="7020"/>
            </a:xfrm>
            <a:custGeom>
              <a:rect b="b" l="l" r="r" t="t"/>
              <a:pathLst>
                <a:path extrusionOk="0" h="243" w="82">
                  <a:moveTo>
                    <a:pt x="1" y="243"/>
                  </a:moveTo>
                  <a:lnTo>
                    <a:pt x="8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7"/>
            <p:cNvSpPr/>
            <p:nvPr/>
          </p:nvSpPr>
          <p:spPr>
            <a:xfrm>
              <a:off x="6447569" y="4174089"/>
              <a:ext cx="4709" cy="4680"/>
            </a:xfrm>
            <a:custGeom>
              <a:rect b="b" l="l" r="r" t="t"/>
              <a:pathLst>
                <a:path extrusionOk="0" h="162" w="163">
                  <a:moveTo>
                    <a:pt x="1" y="1"/>
                  </a:moveTo>
                  <a:lnTo>
                    <a:pt x="162" y="162"/>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7"/>
            <p:cNvSpPr/>
            <p:nvPr/>
          </p:nvSpPr>
          <p:spPr>
            <a:xfrm>
              <a:off x="6417292" y="4132140"/>
              <a:ext cx="29" cy="2369"/>
            </a:xfrm>
            <a:custGeom>
              <a:rect b="b" l="l" r="r" t="t"/>
              <a:pathLst>
                <a:path extrusionOk="0" h="82" w="1">
                  <a:moveTo>
                    <a:pt x="0" y="0"/>
                  </a:moveTo>
                  <a:lnTo>
                    <a:pt x="0" y="8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7"/>
            <p:cNvSpPr/>
            <p:nvPr/>
          </p:nvSpPr>
          <p:spPr>
            <a:xfrm>
              <a:off x="5028174" y="4248712"/>
              <a:ext cx="1619862" cy="97879"/>
            </a:xfrm>
            <a:custGeom>
              <a:rect b="b" l="l" r="r" t="t"/>
              <a:pathLst>
                <a:path extrusionOk="0" h="3388" w="5607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7"/>
            <p:cNvSpPr/>
            <p:nvPr/>
          </p:nvSpPr>
          <p:spPr>
            <a:xfrm>
              <a:off x="5282233" y="3789534"/>
              <a:ext cx="1109434" cy="300687"/>
            </a:xfrm>
            <a:custGeom>
              <a:rect b="b" l="l" r="r" t="t"/>
              <a:pathLst>
                <a:path extrusionOk="0" h="10408" w="38402">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6482526" y="4213697"/>
              <a:ext cx="9360" cy="9360"/>
            </a:xfrm>
            <a:custGeom>
              <a:rect b="b" l="l" r="r" t="t"/>
              <a:pathLst>
                <a:path extrusionOk="0" h="324" w="324">
                  <a:moveTo>
                    <a:pt x="324" y="324"/>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7"/>
            <p:cNvSpPr/>
            <p:nvPr/>
          </p:nvSpPr>
          <p:spPr>
            <a:xfrm>
              <a:off x="5184353" y="4213697"/>
              <a:ext cx="9331" cy="9360"/>
            </a:xfrm>
            <a:custGeom>
              <a:rect b="b" l="l" r="r" t="t"/>
              <a:pathLst>
                <a:path extrusionOk="0" h="324" w="323">
                  <a:moveTo>
                    <a:pt x="323" y="1"/>
                  </a:moveTo>
                  <a:lnTo>
                    <a:pt x="0" y="324"/>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7"/>
            <p:cNvSpPr/>
            <p:nvPr/>
          </p:nvSpPr>
          <p:spPr>
            <a:xfrm>
              <a:off x="5151708" y="4085512"/>
              <a:ext cx="1377475" cy="167851"/>
            </a:xfrm>
            <a:custGeom>
              <a:rect b="b" l="l" r="r" t="t"/>
              <a:pathLst>
                <a:path extrusionOk="0" h="5810" w="4768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7"/>
            <p:cNvSpPr/>
            <p:nvPr/>
          </p:nvSpPr>
          <p:spPr>
            <a:xfrm>
              <a:off x="5016531" y="4343477"/>
              <a:ext cx="1645401" cy="63096"/>
            </a:xfrm>
            <a:custGeom>
              <a:rect b="b" l="l" r="r" t="t"/>
              <a:pathLst>
                <a:path extrusionOk="0" h="2184" w="56954">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5230953" y="785292"/>
              <a:ext cx="3022934" cy="3160162"/>
            </a:xfrm>
            <a:custGeom>
              <a:rect b="b" l="l" r="r" t="t"/>
              <a:pathLst>
                <a:path extrusionOk="0" h="109386" w="104636">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5258919" y="803926"/>
              <a:ext cx="2967003" cy="2959983"/>
            </a:xfrm>
            <a:custGeom>
              <a:rect b="b" l="l" r="r" t="t"/>
              <a:pathLst>
                <a:path extrusionOk="0" h="102457" w="10270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p:nvPr/>
          </p:nvSpPr>
          <p:spPr>
            <a:xfrm>
              <a:off x="3422350" y="731675"/>
              <a:ext cx="4812901" cy="3057819"/>
            </a:xfrm>
            <a:custGeom>
              <a:rect b="b" l="l" r="r" t="t"/>
              <a:pathLst>
                <a:path extrusionOk="0" h="105926" w="166594">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a:off x="3447978" y="759551"/>
              <a:ext cx="4766301" cy="3004358"/>
            </a:xfrm>
            <a:custGeom>
              <a:rect b="b" l="l" r="r" t="t"/>
              <a:pathLst>
                <a:path extrusionOk="0" h="103993" w="164981">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5801964" y="796934"/>
              <a:ext cx="62980" cy="51915"/>
            </a:xfrm>
            <a:custGeom>
              <a:rect b="b" l="l" r="r" t="t"/>
              <a:pathLst>
                <a:path extrusionOk="0" h="1797" w="218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5818287" y="801615"/>
              <a:ext cx="39666" cy="41977"/>
            </a:xfrm>
            <a:custGeom>
              <a:rect b="b" l="l" r="r" t="t"/>
              <a:pathLst>
                <a:path extrusionOk="0" h="1453" w="1373">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57"/>
          <p:cNvSpPr txBox="1"/>
          <p:nvPr>
            <p:ph type="title"/>
          </p:nvPr>
        </p:nvSpPr>
        <p:spPr>
          <a:xfrm>
            <a:off x="5395400" y="172545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34343"/>
                </a:solidFill>
              </a:rPr>
              <a:t>Desktop Software</a:t>
            </a:r>
            <a:endParaRPr>
              <a:solidFill>
                <a:srgbClr val="434343"/>
              </a:solidFill>
            </a:endParaRPr>
          </a:p>
        </p:txBody>
      </p:sp>
      <p:sp>
        <p:nvSpPr>
          <p:cNvPr id="821" name="Google Shape;821;p57"/>
          <p:cNvSpPr txBox="1"/>
          <p:nvPr>
            <p:ph idx="1" type="subTitle"/>
          </p:nvPr>
        </p:nvSpPr>
        <p:spPr>
          <a:xfrm>
            <a:off x="5395400" y="2839950"/>
            <a:ext cx="2770200" cy="12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8"/>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34343"/>
                </a:solidFill>
              </a:rPr>
              <a:t>Mobile Web</a:t>
            </a:r>
            <a:endParaRPr>
              <a:solidFill>
                <a:srgbClr val="434343"/>
              </a:solidFill>
            </a:endParaRPr>
          </a:p>
        </p:txBody>
      </p:sp>
      <p:sp>
        <p:nvSpPr>
          <p:cNvPr id="827" name="Google Shape;827;p58"/>
          <p:cNvSpPr txBox="1"/>
          <p:nvPr>
            <p:ph idx="1" type="subTitle"/>
          </p:nvPr>
        </p:nvSpPr>
        <p:spPr>
          <a:xfrm>
            <a:off x="1915400" y="2839950"/>
            <a:ext cx="2770200" cy="127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solidFill>
                <a:srgbClr val="666666"/>
              </a:solidFill>
            </a:endParaRPr>
          </a:p>
          <a:p>
            <a:pPr indent="0" lvl="0" marL="0" rtl="0" algn="r">
              <a:spcBef>
                <a:spcPts val="0"/>
              </a:spcBef>
              <a:spcAft>
                <a:spcPts val="0"/>
              </a:spcAft>
              <a:buNone/>
            </a:pPr>
            <a:r>
              <a:t/>
            </a:r>
            <a:endParaRPr>
              <a:solidFill>
                <a:srgbClr val="666666"/>
              </a:solidFill>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8"/>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8"/>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8"/>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8"/>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58"/>
          <p:cNvPicPr preferRelativeResize="0"/>
          <p:nvPr/>
        </p:nvPicPr>
        <p:blipFill rotWithShape="1">
          <a:blip r:embed="rId3">
            <a:alphaModFix/>
          </a:blip>
          <a:srcRect b="13217" l="0" r="0" t="0"/>
          <a:stretch/>
        </p:blipFill>
        <p:spPr>
          <a:xfrm>
            <a:off x="5223876" y="726215"/>
            <a:ext cx="1956825" cy="34660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9"/>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p:nvPr>
            <p:ph idx="1" type="subTitle"/>
          </p:nvPr>
        </p:nvSpPr>
        <p:spPr>
          <a:xfrm>
            <a:off x="4696275" y="2839950"/>
            <a:ext cx="2770200" cy="12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l="0" r="0" t="0"/>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3396025" y="886550"/>
              <a:ext cx="205200" cy="1056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934050" y="4331500"/>
              <a:ext cx="46425" cy="60125"/>
            </a:xfrm>
            <a:custGeom>
              <a:rect b="b" l="l" r="r" t="t"/>
              <a:pathLst>
                <a:path extrusionOk="0" h="2405" w="1857">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rect b="b" l="l" r="r" t="t"/>
              <a:pathLst>
                <a:path extrusionOk="0" h="7073" w="9573">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rect b="b" l="l" r="r" t="t"/>
                <a:pathLst>
                  <a:path extrusionOk="0" h="93987" w="92454">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6073286" y="4266572"/>
                <a:ext cx="226819" cy="103207"/>
              </a:xfrm>
              <a:custGeom>
                <a:rect b="b" l="l" r="r" t="t"/>
                <a:pathLst>
                  <a:path extrusionOk="0" h="3245" w="7131">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5062475" y="2110250"/>
                <a:ext cx="2273025" cy="2305275"/>
              </a:xfrm>
              <a:custGeom>
                <a:rect b="b" l="l" r="r" t="t"/>
                <a:pathLst>
                  <a:path extrusionOk="0" h="92211" w="90921">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6085025" y="4276350"/>
                <a:ext cx="195650" cy="92800"/>
              </a:xfrm>
              <a:custGeom>
                <a:rect b="b" l="l" r="r" t="t"/>
                <a:pathLst>
                  <a:path extrusionOk="0" h="3712" w="7826">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5008000" y="1238975"/>
                <a:ext cx="2347675" cy="3160425"/>
              </a:xfrm>
              <a:custGeom>
                <a:rect b="b" l="l" r="r" t="t"/>
                <a:pathLst>
                  <a:path extrusionOk="0" h="126417" w="93907">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9"/>
              <p:cNvSpPr/>
              <p:nvPr/>
            </p:nvSpPr>
            <p:spPr>
              <a:xfrm>
                <a:off x="6165700" y="1325900"/>
                <a:ext cx="42375" cy="36125"/>
              </a:xfrm>
              <a:custGeom>
                <a:rect b="b" l="l" r="r" t="t"/>
                <a:pathLst>
                  <a:path extrusionOk="0" h="1445" w="1695">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5030200" y="1261150"/>
                <a:ext cx="2305300" cy="3122100"/>
              </a:xfrm>
              <a:custGeom>
                <a:rect b="b" l="l" r="r" t="t"/>
                <a:pathLst>
                  <a:path extrusionOk="0" h="124884" w="92212">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6157625" y="1321125"/>
                <a:ext cx="54475" cy="46950"/>
              </a:xfrm>
              <a:custGeom>
                <a:rect b="b" l="l" r="r" t="t"/>
                <a:pathLst>
                  <a:path extrusionOk="0" h="1878" w="2179">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2224675" y="4256425"/>
              <a:ext cx="81600" cy="95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0"/>
          <p:cNvSpPr/>
          <p:nvPr/>
        </p:nvSpPr>
        <p:spPr>
          <a:xfrm>
            <a:off x="28705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0"/>
          <p:cNvSpPr/>
          <p:nvPr/>
        </p:nvSpPr>
        <p:spPr>
          <a:xfrm>
            <a:off x="46686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0"/>
          <p:cNvSpPr/>
          <p:nvPr/>
        </p:nvSpPr>
        <p:spPr>
          <a:xfrm>
            <a:off x="64667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0"/>
          <p:cNvSpPr/>
          <p:nvPr/>
        </p:nvSpPr>
        <p:spPr>
          <a:xfrm>
            <a:off x="111900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0"/>
          <p:cNvSpPr/>
          <p:nvPr/>
        </p:nvSpPr>
        <p:spPr>
          <a:xfrm>
            <a:off x="2870538"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0"/>
          <p:cNvSpPr/>
          <p:nvPr/>
        </p:nvSpPr>
        <p:spPr>
          <a:xfrm>
            <a:off x="46686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0"/>
          <p:cNvSpPr/>
          <p:nvPr/>
        </p:nvSpPr>
        <p:spPr>
          <a:xfrm>
            <a:off x="64667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74" name="Google Shape;874;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rgbClr val="434343"/>
                </a:solidFill>
                <a:latin typeface="Ubuntu"/>
                <a:ea typeface="Ubuntu"/>
                <a:cs typeface="Ubuntu"/>
                <a:sym typeface="Ubuntu"/>
              </a:rPr>
              <a:t>GRAPHIC DESIGNER</a:t>
            </a:r>
            <a:endParaRPr b="1" sz="900">
              <a:solidFill>
                <a:srgbClr val="434343"/>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rgbClr val="434343"/>
                </a:solidFill>
                <a:latin typeface="Ubuntu"/>
                <a:ea typeface="Ubuntu"/>
                <a:cs typeface="Ubuntu"/>
                <a:sym typeface="Ubuntu"/>
              </a:rPr>
              <a:t>CREATIVE</a:t>
            </a:r>
            <a:endParaRPr b="1" sz="900">
              <a:solidFill>
                <a:srgbClr val="434343"/>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rgbClr val="434343"/>
                </a:solidFill>
                <a:latin typeface="Ubuntu"/>
                <a:ea typeface="Ubuntu"/>
                <a:cs typeface="Ubuntu"/>
                <a:sym typeface="Ubuntu"/>
              </a:rPr>
              <a:t>PHOTOGRAPHER</a:t>
            </a:r>
            <a:endParaRPr b="1" sz="900">
              <a:solidFill>
                <a:srgbClr val="434343"/>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rgbClr val="434343"/>
                </a:solidFill>
                <a:latin typeface="Ubuntu"/>
                <a:ea typeface="Ubuntu"/>
                <a:cs typeface="Ubuntu"/>
                <a:sym typeface="Ubuntu"/>
              </a:rPr>
              <a:t>VIDEO EDITOR</a:t>
            </a:r>
            <a:endParaRPr b="1" sz="900">
              <a:solidFill>
                <a:srgbClr val="434343"/>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999999"/>
                </a:solidFill>
                <a:latin typeface="Ubuntu"/>
                <a:ea typeface="Ubuntu"/>
                <a:cs typeface="Ubuntu"/>
                <a:sym typeface="Ubuntu"/>
              </a:rPr>
              <a:t>Some words about this person</a:t>
            </a:r>
            <a:endParaRPr sz="900">
              <a:solidFill>
                <a:srgbClr val="999999"/>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999999"/>
                </a:solidFill>
                <a:latin typeface="Ubuntu"/>
                <a:ea typeface="Ubuntu"/>
                <a:cs typeface="Ubuntu"/>
                <a:sym typeface="Ubuntu"/>
              </a:rPr>
              <a:t>Some words about this person</a:t>
            </a:r>
            <a:endParaRPr sz="900">
              <a:solidFill>
                <a:srgbClr val="999999"/>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999999"/>
                </a:solidFill>
                <a:latin typeface="Ubuntu"/>
                <a:ea typeface="Ubuntu"/>
                <a:cs typeface="Ubuntu"/>
                <a:sym typeface="Ubuntu"/>
              </a:rPr>
              <a:t>Some words about this person</a:t>
            </a:r>
            <a:endParaRPr sz="900">
              <a:solidFill>
                <a:srgbClr val="999999"/>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999999"/>
                </a:solidFill>
                <a:latin typeface="Ubuntu"/>
                <a:ea typeface="Ubuntu"/>
                <a:cs typeface="Ubuntu"/>
                <a:sym typeface="Ubuntu"/>
              </a:rPr>
              <a:t>Some words about this person</a:t>
            </a:r>
            <a:endParaRPr sz="900">
              <a:solidFill>
                <a:srgbClr val="999999"/>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5" name="Google Shape;885;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6" name="Google Shape;886;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7" name="Google Shape;887;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8" name="Google Shape;888;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1" name="Google Shape;891;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2" name="Google Shape;892;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3" name="Google Shape;893;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4" name="Google Shape;894;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5" name="Google Shape;895;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8" name="Google Shape;898;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9" name="Google Shape;899;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0" name="Google Shape;900;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1" name="Google Shape;901;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2" name="Google Shape;902;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3" name="Google Shape;903;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4" name="Google Shape;904;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cap="flat" cmpd="sng" w="28575">
            <a:solidFill>
              <a:srgbClr val="81ECEC"/>
            </a:solidFill>
            <a:prstDash val="solid"/>
            <a:round/>
            <a:headEnd len="med" w="med" type="none"/>
            <a:tailEnd len="med" w="med" type="none"/>
          </a:ln>
        </p:spPr>
      </p:cxnSp>
      <p:cxnSp>
        <p:nvCxnSpPr>
          <p:cNvPr id="906" name="Google Shape;906;p60"/>
          <p:cNvCxnSpPr/>
          <p:nvPr/>
        </p:nvCxnSpPr>
        <p:spPr>
          <a:xfrm>
            <a:off x="3580300" y="3919150"/>
            <a:ext cx="192000" cy="0"/>
          </a:xfrm>
          <a:prstGeom prst="straightConnector1">
            <a:avLst/>
          </a:prstGeom>
          <a:noFill/>
          <a:ln cap="flat" cmpd="sng" w="28575">
            <a:solidFill>
              <a:srgbClr val="81ECEC"/>
            </a:solidFill>
            <a:prstDash val="solid"/>
            <a:round/>
            <a:headEnd len="med" w="med" type="none"/>
            <a:tailEnd len="med" w="med" type="none"/>
          </a:ln>
        </p:spPr>
      </p:cxnSp>
      <p:cxnSp>
        <p:nvCxnSpPr>
          <p:cNvPr id="907" name="Google Shape;907;p60"/>
          <p:cNvCxnSpPr/>
          <p:nvPr/>
        </p:nvCxnSpPr>
        <p:spPr>
          <a:xfrm>
            <a:off x="5340813" y="3919150"/>
            <a:ext cx="192000" cy="0"/>
          </a:xfrm>
          <a:prstGeom prst="straightConnector1">
            <a:avLst/>
          </a:prstGeom>
          <a:noFill/>
          <a:ln cap="flat" cmpd="sng" w="28575">
            <a:solidFill>
              <a:srgbClr val="81ECEC"/>
            </a:solidFill>
            <a:prstDash val="solid"/>
            <a:round/>
            <a:headEnd len="med" w="med" type="none"/>
            <a:tailEnd len="med" w="med" type="none"/>
          </a:ln>
        </p:spPr>
      </p:cxnSp>
      <p:cxnSp>
        <p:nvCxnSpPr>
          <p:cNvPr id="908" name="Google Shape;908;p60"/>
          <p:cNvCxnSpPr/>
          <p:nvPr/>
        </p:nvCxnSpPr>
        <p:spPr>
          <a:xfrm>
            <a:off x="7138900" y="3919150"/>
            <a:ext cx="192000" cy="0"/>
          </a:xfrm>
          <a:prstGeom prst="straightConnector1">
            <a:avLst/>
          </a:prstGeom>
          <a:noFill/>
          <a:ln cap="flat" cmpd="sng" w="28575">
            <a:solidFill>
              <a:srgbClr val="81ECEC"/>
            </a:solidFill>
            <a:prstDash val="solid"/>
            <a:round/>
            <a:headEnd len="med" w="med" type="none"/>
            <a:tailEnd len="med" w="med" type="none"/>
          </a:ln>
        </p:spPr>
      </p:cxnSp>
      <p:sp>
        <p:nvSpPr>
          <p:cNvPr id="909" name="Google Shape;909;p6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910" name="Google Shape;910;p6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6000">
                <a:solidFill>
                  <a:srgbClr val="434343"/>
                </a:solidFill>
              </a:rPr>
              <a:t>W</a:t>
            </a:r>
            <a:r>
              <a:rPr lang="es" sz="6000"/>
              <a:t>hoa</a:t>
            </a:r>
            <a:r>
              <a:rPr b="1" lang="es" sz="6000">
                <a:solidFill>
                  <a:srgbClr val="434343"/>
                </a:solidFill>
              </a:rPr>
              <a:t>!</a:t>
            </a:r>
            <a:endParaRPr b="1" sz="6000">
              <a:solidFill>
                <a:srgbClr val="434343"/>
              </a:solidFill>
            </a:endParaRPr>
          </a:p>
        </p:txBody>
      </p:sp>
      <p:sp>
        <p:nvSpPr>
          <p:cNvPr id="215" name="Google Shape;215;p34"/>
          <p:cNvSpPr txBox="1"/>
          <p:nvPr>
            <p:ph idx="1" type="subTitle"/>
          </p:nvPr>
        </p:nvSpPr>
        <p:spPr>
          <a:xfrm>
            <a:off x="614775" y="2564775"/>
            <a:ext cx="2920800" cy="15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217" name="Google Shape;217;p34"/>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pic>
        <p:nvPicPr>
          <p:cNvPr id="218" name="Google Shape;218;p34"/>
          <p:cNvPicPr preferRelativeResize="0"/>
          <p:nvPr/>
        </p:nvPicPr>
        <p:blipFill rotWithShape="1">
          <a:blip r:embed="rId3">
            <a:alphaModFix/>
          </a:blip>
          <a:srcRect b="3410" l="20146" r="22553" t="7080"/>
          <a:stretch/>
        </p:blipFill>
        <p:spPr>
          <a:xfrm>
            <a:off x="4914750" y="522225"/>
            <a:ext cx="3674500" cy="3825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4"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txBox="1"/>
          <p:nvPr>
            <p:ph idx="4294967295" type="body"/>
          </p:nvPr>
        </p:nvSpPr>
        <p:spPr>
          <a:xfrm>
            <a:off x="2705500" y="2953800"/>
            <a:ext cx="37905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rgbClr val="434343"/>
                </a:solidFill>
              </a:rPr>
              <a:t>Does anyone have any questions?</a:t>
            </a:r>
            <a:endParaRPr sz="1200">
              <a:solidFill>
                <a:srgbClr val="434343"/>
              </a:solidFill>
            </a:endParaRPr>
          </a:p>
          <a:p>
            <a:pPr indent="0" lvl="0" marL="0" rtl="0" algn="ctr">
              <a:spcBef>
                <a:spcPts val="0"/>
              </a:spcBef>
              <a:spcAft>
                <a:spcPts val="0"/>
              </a:spcAft>
              <a:buClr>
                <a:schemeClr val="dk1"/>
              </a:buClr>
              <a:buSzPts val="1100"/>
              <a:buFont typeface="Arial"/>
              <a:buNone/>
            </a:pPr>
            <a:r>
              <a:t/>
            </a:r>
            <a:endParaRPr sz="1200">
              <a:solidFill>
                <a:srgbClr val="434343"/>
              </a:solidFill>
            </a:endParaRPr>
          </a:p>
          <a:p>
            <a:pPr indent="0" lvl="0" marL="0" rtl="0" algn="ctr">
              <a:spcBef>
                <a:spcPts val="0"/>
              </a:spcBef>
              <a:spcAft>
                <a:spcPts val="0"/>
              </a:spcAft>
              <a:buClr>
                <a:schemeClr val="dk1"/>
              </a:buClr>
              <a:buSzPts val="1100"/>
              <a:buFont typeface="Arial"/>
              <a:buNone/>
            </a:pPr>
            <a:r>
              <a:rPr lang="es" sz="1200">
                <a:solidFill>
                  <a:srgbClr val="434343"/>
                </a:solidFill>
              </a:rPr>
              <a:t>addyouremail@freepik.com </a:t>
            </a:r>
            <a:endParaRPr sz="1200">
              <a:solidFill>
                <a:srgbClr val="434343"/>
              </a:solidFill>
            </a:endParaRPr>
          </a:p>
          <a:p>
            <a:pPr indent="0" lvl="0" marL="0" rtl="0" algn="ctr">
              <a:spcBef>
                <a:spcPts val="0"/>
              </a:spcBef>
              <a:spcAft>
                <a:spcPts val="0"/>
              </a:spcAft>
              <a:buClr>
                <a:schemeClr val="dk1"/>
              </a:buClr>
              <a:buSzPts val="1100"/>
              <a:buFont typeface="Arial"/>
              <a:buNone/>
            </a:pPr>
            <a:r>
              <a:rPr lang="es" sz="1200">
                <a:solidFill>
                  <a:srgbClr val="434343"/>
                </a:solidFill>
              </a:rPr>
              <a:t>+91  620 421 838 </a:t>
            </a:r>
            <a:endParaRPr sz="1200">
              <a:solidFill>
                <a:srgbClr val="434343"/>
              </a:solidFill>
            </a:endParaRPr>
          </a:p>
          <a:p>
            <a:pPr indent="0" lvl="0" marL="0" rtl="0" algn="ctr">
              <a:spcBef>
                <a:spcPts val="0"/>
              </a:spcBef>
              <a:spcAft>
                <a:spcPts val="0"/>
              </a:spcAft>
              <a:buNone/>
            </a:pPr>
            <a:r>
              <a:rPr lang="es" sz="1200">
                <a:solidFill>
                  <a:srgbClr val="434343"/>
                </a:solidFill>
              </a:rPr>
              <a:t>yourcompany.com</a:t>
            </a:r>
            <a:endParaRPr sz="1200">
              <a:solidFill>
                <a:srgbClr val="434343"/>
              </a:solidFill>
            </a:endParaRPr>
          </a:p>
        </p:txBody>
      </p:sp>
      <p:cxnSp>
        <p:nvCxnSpPr>
          <p:cNvPr id="918" name="Google Shape;918;p61"/>
          <p:cNvCxnSpPr/>
          <p:nvPr/>
        </p:nvCxnSpPr>
        <p:spPr>
          <a:xfrm>
            <a:off x="4233850" y="3374100"/>
            <a:ext cx="676200" cy="0"/>
          </a:xfrm>
          <a:prstGeom prst="straightConnector1">
            <a:avLst/>
          </a:prstGeom>
          <a:noFill/>
          <a:ln cap="flat" cmpd="sng" w="76200">
            <a:solidFill>
              <a:srgbClr val="81ECEC"/>
            </a:solidFill>
            <a:prstDash val="solid"/>
            <a:round/>
            <a:headEnd len="med" w="med" type="none"/>
            <a:tailEnd len="med" w="med" type="none"/>
          </a:ln>
        </p:spPr>
      </p:cxnSp>
      <p:sp>
        <p:nvSpPr>
          <p:cNvPr id="919" name="Google Shape;919;p61"/>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920" name="Google Shape;920;p61"/>
          <p:cNvSpPr txBox="1"/>
          <p:nvPr>
            <p:ph type="ctrTitle"/>
          </p:nvPr>
        </p:nvSpPr>
        <p:spPr>
          <a:xfrm>
            <a:off x="3094000" y="1515550"/>
            <a:ext cx="2955900" cy="85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solidFill>
                  <a:srgbClr val="434343"/>
                </a:solidFill>
              </a:rPr>
              <a:t>T</a:t>
            </a:r>
            <a:r>
              <a:rPr lang="es"/>
              <a:t>hanks</a:t>
            </a:r>
            <a:r>
              <a:rPr lang="es" sz="3600">
                <a:solidFill>
                  <a:srgbClr val="434343"/>
                </a:solidFill>
              </a:rPr>
              <a:t>!</a:t>
            </a:r>
            <a:endParaRPr i="1">
              <a:solidFill>
                <a:srgbClr val="43434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2"/>
          <p:cNvSpPr txBox="1"/>
          <p:nvPr>
            <p:ph type="title"/>
          </p:nvPr>
        </p:nvSpPr>
        <p:spPr>
          <a:xfrm>
            <a:off x="2789300" y="596000"/>
            <a:ext cx="34986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434343"/>
                </a:solidFill>
              </a:rPr>
              <a:t>Credits</a:t>
            </a:r>
            <a:endParaRPr>
              <a:solidFill>
                <a:srgbClr val="434343"/>
              </a:solidFill>
            </a:endParaRPr>
          </a:p>
        </p:txBody>
      </p:sp>
      <p:sp>
        <p:nvSpPr>
          <p:cNvPr id="926" name="Google Shape;926;p62"/>
          <p:cNvSpPr txBox="1"/>
          <p:nvPr>
            <p:ph idx="1" type="body"/>
          </p:nvPr>
        </p:nvSpPr>
        <p:spPr>
          <a:xfrm>
            <a:off x="803100" y="1290375"/>
            <a:ext cx="7537800" cy="31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a:solidFill>
                  <a:srgbClr val="999999"/>
                </a:solidFill>
              </a:rPr>
              <a:t>This is where you </a:t>
            </a:r>
            <a:r>
              <a:rPr lang="es"/>
              <a:t>give credit to </a:t>
            </a:r>
            <a:r>
              <a:rPr lang="es">
                <a:solidFill>
                  <a:srgbClr val="999999"/>
                </a:solidFill>
              </a:rPr>
              <a:t>the ones who are part of this project.</a:t>
            </a:r>
            <a:endParaRPr>
              <a:solidFill>
                <a:srgbClr val="999999"/>
              </a:solidFill>
            </a:endParaRPr>
          </a:p>
          <a:p>
            <a:pPr indent="0" lvl="0" marL="0" rtl="0" algn="l">
              <a:spcBef>
                <a:spcPts val="600"/>
              </a:spcBef>
              <a:spcAft>
                <a:spcPts val="0"/>
              </a:spcAft>
              <a:buClr>
                <a:schemeClr val="dk1"/>
              </a:buClr>
              <a:buSzPts val="1100"/>
              <a:buFont typeface="Arial"/>
              <a:buNone/>
            </a:pPr>
            <a:r>
              <a:rPr lang="es">
                <a:solidFill>
                  <a:srgbClr val="999999"/>
                </a:solidFill>
              </a:rPr>
              <a:t>Did you like the resources on this </a:t>
            </a:r>
            <a:r>
              <a:rPr lang="es"/>
              <a:t>template</a:t>
            </a:r>
            <a:r>
              <a:rPr lang="es">
                <a:solidFill>
                  <a:srgbClr val="999999"/>
                </a:solidFill>
              </a:rPr>
              <a:t>? Get them for </a:t>
            </a:r>
            <a:r>
              <a:rPr lang="es">
                <a:solidFill>
                  <a:srgbClr val="999999"/>
                </a:solidFill>
                <a:latin typeface="Ubuntu Medium"/>
                <a:ea typeface="Ubuntu Medium"/>
                <a:cs typeface="Ubuntu Medium"/>
                <a:sym typeface="Ubuntu Medium"/>
              </a:rPr>
              <a:t>free </a:t>
            </a:r>
            <a:r>
              <a:rPr lang="es">
                <a:solidFill>
                  <a:srgbClr val="999999"/>
                </a:solidFill>
              </a:rPr>
              <a:t>at our other websites.</a:t>
            </a:r>
            <a:endParaRPr>
              <a:solidFill>
                <a:srgbClr val="999999"/>
              </a:solidFill>
            </a:endParaRPr>
          </a:p>
          <a:p>
            <a:pPr indent="0" lvl="0" marL="0" rtl="0" algn="l">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indent="0" lvl="0" marL="0" rtl="0" algn="l">
              <a:lnSpc>
                <a:spcPct val="115000"/>
              </a:lnSpc>
              <a:spcBef>
                <a:spcPts val="600"/>
              </a:spcBef>
              <a:spcAft>
                <a:spcPts val="0"/>
              </a:spcAft>
              <a:buNone/>
            </a:pPr>
            <a:r>
              <a:rPr lang="es">
                <a:solidFill>
                  <a:srgbClr val="999999"/>
                </a:solidFill>
              </a:rPr>
              <a:t>Icons by </a:t>
            </a:r>
            <a:r>
              <a:rPr lang="es" u="sng">
                <a:solidFill>
                  <a:srgbClr val="999999"/>
                </a:solidFill>
                <a:hlinkClick r:id="rId4">
                  <a:extLst>
                    <a:ext uri="{A12FA001-AC4F-418D-AE19-62706E023703}">
                      <ahyp:hlinkClr val="tx"/>
                    </a:ext>
                  </a:extLst>
                </a:hlinkClick>
              </a:rPr>
              <a:t>Flaticon</a:t>
            </a:r>
            <a:endParaRPr>
              <a:solidFill>
                <a:srgbClr val="999999"/>
              </a:solidFill>
            </a:endParaRPr>
          </a:p>
          <a:p>
            <a:pPr indent="0" lvl="0" marL="0" rtl="0" algn="l">
              <a:lnSpc>
                <a:spcPct val="115000"/>
              </a:lnSpc>
              <a:spcBef>
                <a:spcPts val="600"/>
              </a:spcBef>
              <a:spcAft>
                <a:spcPts val="0"/>
              </a:spcAft>
              <a:buNone/>
            </a:pPr>
            <a:r>
              <a:rPr lang="es">
                <a:solidFill>
                  <a:srgbClr val="999999"/>
                </a:solidFill>
              </a:rPr>
              <a:t>Images &amp; infographics by </a:t>
            </a:r>
            <a:r>
              <a:rPr lang="es" u="sng">
                <a:solidFill>
                  <a:srgbClr val="999999"/>
                </a:solidFill>
                <a:hlinkClick r:id="rId5">
                  <a:extLst>
                    <a:ext uri="{A12FA001-AC4F-418D-AE19-62706E023703}">
                      <ahyp:hlinkClr val="tx"/>
                    </a:ext>
                  </a:extLst>
                </a:hlinkClick>
              </a:rPr>
              <a:t>Freepik</a:t>
            </a:r>
            <a:endParaRPr>
              <a:solidFill>
                <a:srgbClr val="999999"/>
              </a:solidFill>
            </a:endParaRPr>
          </a:p>
          <a:p>
            <a:pPr indent="0" lvl="0" marL="0" rtl="0" algn="l">
              <a:lnSpc>
                <a:spcPct val="115000"/>
              </a:lnSpc>
              <a:spcBef>
                <a:spcPts val="600"/>
              </a:spcBef>
              <a:spcAft>
                <a:spcPts val="0"/>
              </a:spcAft>
              <a:buNone/>
            </a:pPr>
            <a:r>
              <a:rPr lang="es">
                <a:solidFill>
                  <a:srgbClr val="999999"/>
                </a:solidFill>
              </a:rPr>
              <a:t>Author introduction slide photo created by </a:t>
            </a:r>
            <a:r>
              <a:rPr b="1" lang="es">
                <a:solidFill>
                  <a:srgbClr val="999999"/>
                </a:solidFill>
                <a:latin typeface="Ubuntu"/>
                <a:ea typeface="Ubuntu"/>
                <a:cs typeface="Ubuntu"/>
                <a:sym typeface="Ubuntu"/>
              </a:rPr>
              <a:t>katemangostar </a:t>
            </a:r>
            <a:r>
              <a:rPr lang="es">
                <a:solidFill>
                  <a:srgbClr val="999999"/>
                </a:solidFill>
              </a:rPr>
              <a:t> - Freepik.com</a:t>
            </a:r>
            <a:endParaRPr>
              <a:solidFill>
                <a:srgbClr val="999999"/>
              </a:solidFill>
            </a:endParaRPr>
          </a:p>
          <a:p>
            <a:pPr indent="0" lvl="0" marL="0" rtl="0" algn="l">
              <a:lnSpc>
                <a:spcPct val="115000"/>
              </a:lnSpc>
              <a:spcBef>
                <a:spcPts val="600"/>
              </a:spcBef>
              <a:spcAft>
                <a:spcPts val="0"/>
              </a:spcAft>
              <a:buNone/>
            </a:pPr>
            <a:r>
              <a:rPr lang="es">
                <a:solidFill>
                  <a:srgbClr val="999999"/>
                </a:solidFill>
              </a:rPr>
              <a:t>Big image slide photo created by </a:t>
            </a:r>
            <a:r>
              <a:rPr b="1" lang="es">
                <a:solidFill>
                  <a:srgbClr val="999999"/>
                </a:solidFill>
                <a:latin typeface="Ubuntu"/>
                <a:ea typeface="Ubuntu"/>
                <a:cs typeface="Ubuntu"/>
                <a:sym typeface="Ubuntu"/>
              </a:rPr>
              <a:t>jcomp</a:t>
            </a:r>
            <a:r>
              <a:rPr lang="es">
                <a:solidFill>
                  <a:srgbClr val="999999"/>
                </a:solidFill>
              </a:rPr>
              <a:t> - Freepik.com</a:t>
            </a:r>
            <a:endParaRPr>
              <a:solidFill>
                <a:srgbClr val="999999"/>
              </a:solidFill>
            </a:endParaRPr>
          </a:p>
          <a:p>
            <a:pPr indent="0" lvl="0" marL="0" rtl="0" algn="l">
              <a:lnSpc>
                <a:spcPct val="115000"/>
              </a:lnSpc>
              <a:spcBef>
                <a:spcPts val="600"/>
              </a:spcBef>
              <a:spcAft>
                <a:spcPts val="0"/>
              </a:spcAft>
              <a:buNone/>
            </a:pPr>
            <a:r>
              <a:rPr lang="es">
                <a:solidFill>
                  <a:srgbClr val="999999"/>
                </a:solidFill>
              </a:rPr>
              <a:t>Text &amp; Image slide photo created by </a:t>
            </a:r>
            <a:r>
              <a:rPr b="1" lang="es">
                <a:solidFill>
                  <a:srgbClr val="999999"/>
                </a:solidFill>
                <a:latin typeface="Ubuntu"/>
                <a:ea typeface="Ubuntu"/>
                <a:cs typeface="Ubuntu"/>
                <a:sym typeface="Ubuntu"/>
              </a:rPr>
              <a:t>rawpixel.com</a:t>
            </a:r>
            <a:r>
              <a:rPr lang="es">
                <a:solidFill>
                  <a:srgbClr val="999999"/>
                </a:solidFill>
              </a:rPr>
              <a:t> - Freepik.com</a:t>
            </a:r>
            <a:endParaRPr>
              <a:solidFill>
                <a:srgbClr val="999999"/>
              </a:solidFill>
            </a:endParaRPr>
          </a:p>
          <a:p>
            <a:pPr indent="0" lvl="0" marL="0" rtl="0" algn="l">
              <a:lnSpc>
                <a:spcPct val="115000"/>
              </a:lnSpc>
              <a:spcBef>
                <a:spcPts val="600"/>
              </a:spcBef>
              <a:spcAft>
                <a:spcPts val="0"/>
              </a:spcAft>
              <a:buNone/>
            </a:pPr>
            <a:r>
              <a:rPr lang="es">
                <a:solidFill>
                  <a:srgbClr val="999999"/>
                </a:solidFill>
              </a:rPr>
              <a:t>Text &amp; Image slide photo created by </a:t>
            </a:r>
            <a:r>
              <a:rPr b="1" lang="es">
                <a:solidFill>
                  <a:srgbClr val="999999"/>
                </a:solidFill>
                <a:latin typeface="Ubuntu"/>
                <a:ea typeface="Ubuntu"/>
                <a:cs typeface="Ubuntu"/>
                <a:sym typeface="Ubuntu"/>
              </a:rPr>
              <a:t>Freepik</a:t>
            </a:r>
            <a:endParaRPr>
              <a:solidFill>
                <a:srgbClr val="999999"/>
              </a:solidFill>
            </a:endParaRPr>
          </a:p>
        </p:txBody>
      </p:sp>
      <p:sp>
        <p:nvSpPr>
          <p:cNvPr id="927" name="Google Shape;927;p6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 name="Shape 931"/>
        <p:cNvGrpSpPr/>
        <p:nvPr/>
      </p:nvGrpSpPr>
      <p:grpSpPr>
        <a:xfrm>
          <a:off x="0" y="0"/>
          <a:ext cx="0" cy="0"/>
          <a:chOff x="0" y="0"/>
          <a:chExt cx="0" cy="0"/>
        </a:xfrm>
      </p:grpSpPr>
      <p:sp>
        <p:nvSpPr>
          <p:cNvPr id="932" name="Google Shape;932;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s">
                <a:solidFill>
                  <a:schemeClr val="lt1"/>
                </a:solidFill>
              </a:rPr>
              <a:t>In order to use this template, you must credit </a:t>
            </a:r>
            <a:r>
              <a:rPr b="1" lang="es" u="sng">
                <a:solidFill>
                  <a:srgbClr val="869FB2"/>
                </a:solidFill>
              </a:rPr>
              <a:t>S</a:t>
            </a:r>
            <a:r>
              <a:rPr b="1" lang="es" u="sng">
                <a:solidFill>
                  <a:srgbClr val="869FB2"/>
                </a:solidFill>
                <a:hlinkClick r:id="rId3">
                  <a:extLst>
                    <a:ext uri="{A12FA001-AC4F-418D-AE19-62706E023703}">
                      <ahyp:hlinkCl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indent="0" lvl="0" marL="0" marR="0" rtl="0" algn="l">
              <a:lnSpc>
                <a:spcPct val="115000"/>
              </a:lnSpc>
              <a:spcBef>
                <a:spcPts val="1400"/>
              </a:spcBef>
              <a:spcAft>
                <a:spcPts val="0"/>
              </a:spcAft>
              <a:buNone/>
            </a:pPr>
            <a:r>
              <a:rPr b="1" lang="es" sz="1100">
                <a:solidFill>
                  <a:srgbClr val="869FB2"/>
                </a:solidFill>
              </a:rPr>
              <a:t>You are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indent="0" lvl="0" marL="0" rtl="0" algn="l">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indent="0" lvl="0" marL="0" rtl="0" algn="l">
              <a:lnSpc>
                <a:spcPct val="115000"/>
              </a:lnSpc>
              <a:spcBef>
                <a:spcPts val="1400"/>
              </a:spcBef>
              <a:spcAft>
                <a:spcPts val="0"/>
              </a:spcAft>
              <a:buNone/>
            </a:pPr>
            <a:r>
              <a:rPr b="1" lang="es" sz="1100">
                <a:solidFill>
                  <a:srgbClr val="869FB2"/>
                </a:solidFill>
                <a:latin typeface="Proxima Nova"/>
                <a:ea typeface="Proxima Nova"/>
                <a:cs typeface="Proxima Nova"/>
                <a:sym typeface="Proxima Nova"/>
              </a:rPr>
              <a:t>You are not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100">
              <a:solidFill>
                <a:srgbClr val="435D74"/>
              </a:solidFill>
              <a:latin typeface="Proxima Nova"/>
              <a:ea typeface="Proxima Nova"/>
              <a:cs typeface="Proxima Nova"/>
              <a:sym typeface="Proxima Nova"/>
            </a:endParaRPr>
          </a:p>
          <a:p>
            <a:pPr indent="0" lvl="0" marL="0" rtl="0" algn="ctr">
              <a:spcBef>
                <a:spcPts val="0"/>
              </a:spcBef>
              <a:spcAft>
                <a:spcPts val="0"/>
              </a:spcAft>
              <a:buNone/>
            </a:pPr>
            <a:r>
              <a:t/>
            </a:r>
            <a:endParaRPr sz="14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934" name="Google Shape;934;p6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s" sz="1200" u="sng">
                <a:solidFill>
                  <a:srgbClr val="869FB2"/>
                </a:solidFill>
                <a:latin typeface="Proxima Nova"/>
                <a:ea typeface="Proxima Nova"/>
                <a:cs typeface="Proxima Nova"/>
                <a:sym typeface="Proxima Nova"/>
                <a:hlinkClick r:id="rId4">
                  <a:extLst>
                    <a:ext uri="{A12FA001-AC4F-418D-AE19-62706E023703}">
                      <ahyp:hlinkClr val="tx"/>
                    </a:ext>
                  </a:extLst>
                </a:hlinkClick>
              </a:rPr>
              <a:t>https://slidesgo.com/faqs</a:t>
            </a:r>
            <a:endParaRPr b="1" sz="1200">
              <a:solidFill>
                <a:srgbClr val="869FB2"/>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8" name="Shape 938"/>
        <p:cNvGrpSpPr/>
        <p:nvPr/>
      </p:nvGrpSpPr>
      <p:grpSpPr>
        <a:xfrm>
          <a:off x="0" y="0"/>
          <a:ext cx="0" cy="0"/>
          <a:chOff x="0" y="0"/>
          <a:chExt cx="0" cy="0"/>
        </a:xfrm>
      </p:grpSpPr>
      <p:sp>
        <p:nvSpPr>
          <p:cNvPr id="939" name="Google Shape;93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941" name="Google Shape;941;p64"/>
          <p:cNvSpPr txBox="1"/>
          <p:nvPr>
            <p:ph idx="4294967295" type="body"/>
          </p:nvPr>
        </p:nvSpPr>
        <p:spPr>
          <a:xfrm>
            <a:off x="1068100" y="194429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indent="0" lvl="0" marL="0" rtl="0" algn="ctr">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6B768C"/>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4"/>
              <p:cNvSpPr/>
              <p:nvPr/>
            </p:nvSpPr>
            <p:spPr>
              <a:xfrm>
                <a:off x="2052655" y="3498875"/>
                <a:ext cx="791400" cy="754200"/>
              </a:xfrm>
              <a:prstGeom prst="roundRect">
                <a:avLst>
                  <a:gd fmla="val 16667" name="adj"/>
                </a:avLst>
              </a:prstGeom>
              <a:solidFill>
                <a:srgbClr val="81EC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#81ececff</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fmla="val 16667" name="adj"/>
                </a:avLst>
              </a:prstGeom>
              <a:solidFill>
                <a:srgbClr val="8B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#8bffffff</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4" name="Shape 954"/>
        <p:cNvGrpSpPr/>
        <p:nvPr/>
      </p:nvGrpSpPr>
      <p:grpSpPr>
        <a:xfrm>
          <a:off x="0" y="0"/>
          <a:ext cx="0" cy="0"/>
          <a:chOff x="0" y="0"/>
          <a:chExt cx="0" cy="0"/>
        </a:xfrm>
      </p:grpSpPr>
      <p:sp>
        <p:nvSpPr>
          <p:cNvPr id="955" name="Google Shape;955;p65"/>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0"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82" name="Google Shape;982;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13" name="Google Shape;1013;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39" name="Google Shape;1239;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2" name="Google Shape;1322;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80" name="Google Shape;1380;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00" name="Google Shape;1400;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1" name="Google Shape;1401;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8" name="Google Shape;1458;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5" name="Google Shape;1505;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7" name="Google Shape;1517;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2" name="Google Shape;1542;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2" name="Google Shape;1552;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8" name="Google Shape;1558;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6" name="Google Shape;3246;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77" name="Google Shape;3577;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0" name="Google Shape;3580;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7" name="Google Shape;3887;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2" name="Google Shape;4102;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7" name="Google Shape;4107;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2" name="Google Shape;4112;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7" name="Google Shape;4117;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7" name="Google Shape;4127;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8" name="Google Shape;4128;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31" name="Google Shape;4131;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34" name="Google Shape;4134;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6" name="Google Shape;4136;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9" name="Google Shape;4139;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45" name="Google Shape;4145;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50" name="Google Shape;4150;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55" name="Google Shape;4155;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60" name="Google Shape;4160;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4" name="Google Shape;4164;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71" name="Google Shape;4171;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76" name="Google Shape;4176;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65" name="Google Shape;4165;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84" name="Google Shape;4184;p68"/>
            <p:cNvCxnSpPr>
              <a:stCxn id="4183" idx="0"/>
              <a:endCxn id="418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88" name="Google Shape;4188;p68"/>
            <p:cNvCxnSpPr>
              <a:stCxn id="4187" idx="0"/>
              <a:endCxn id="418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89" name="Google Shape;4189;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4" name="Google Shape;4264;p68"/>
            <p:cNvCxnSpPr>
              <a:stCxn id="4261" idx="6"/>
              <a:endCxn id="426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65" name="Google Shape;4265;p68"/>
            <p:cNvCxnSpPr>
              <a:stCxn id="4262" idx="4"/>
              <a:endCxn id="426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67" name="Google Shape;4267;p68"/>
            <p:cNvCxnSpPr>
              <a:stCxn id="4266" idx="6"/>
              <a:endCxn id="426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68" name="Google Shape;4268;p68"/>
            <p:cNvCxnSpPr>
              <a:stCxn id="4263" idx="4"/>
              <a:endCxn id="426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1" name="Google Shape;4271;p68"/>
            <p:cNvCxnSpPr>
              <a:endCxn id="427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0" name="Google Shape;4280;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1" name="Google Shape;4281;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2" name="Google Shape;4282;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83" name="Google Shape;4283;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84" name="Google Shape;4284;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5" name="Google Shape;4285;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86" name="Google Shape;4286;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94" name="Google Shape;4294;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5" name="Google Shape;4295;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6" name="Google Shape;4296;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7" name="Google Shape;4297;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8" name="Google Shape;4298;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9" name="Google Shape;4299;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00" name="Google Shape;4300;p68"/>
            <p:cNvCxnSpPr>
              <a:stCxn id="4293" idx="2"/>
              <a:endCxn id="429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1" name="Google Shape;4301;p68"/>
            <p:cNvCxnSpPr>
              <a:stCxn id="4295" idx="0"/>
              <a:endCxn id="429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2" name="Google Shape;4302;p68"/>
            <p:cNvCxnSpPr>
              <a:stCxn id="4295" idx="2"/>
              <a:endCxn id="429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3" name="Google Shape;4303;p68"/>
            <p:cNvCxnSpPr>
              <a:stCxn id="4296" idx="0"/>
              <a:endCxn id="429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4" name="Google Shape;4304;p68"/>
            <p:cNvCxnSpPr>
              <a:stCxn id="4294" idx="2"/>
              <a:endCxn id="429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5" name="Google Shape;4305;p68"/>
            <p:cNvCxnSpPr>
              <a:stCxn id="4298" idx="0"/>
              <a:endCxn id="429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1" name="Google Shape;4321;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4" name="Google Shape;4324;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7" name="Google Shape;4327;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30" name="Google Shape;4330;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6" name="Google Shape;4336;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5" name="Google Shape;4435;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7" name="Google Shape;4437;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3" name="Google Shape;4473;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5"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18" name="Google Shape;4518;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3" name="Google Shape;4533;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4" name="Google Shape;4534;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5" name="Google Shape;4535;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6" name="Google Shape;4536;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7" name="Google Shape;4537;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8" name="Google Shape;4538;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9" name="Google Shape;4539;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0" name="Google Shape;4540;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1" name="Google Shape;4541;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2" name="Google Shape;4542;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3" name="Google Shape;4543;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44" name="Google Shape;4544;p69"/>
          <p:cNvGraphicFramePr/>
          <p:nvPr/>
        </p:nvGraphicFramePr>
        <p:xfrm>
          <a:off x="5949675" y="2323100"/>
          <a:ext cx="3000000" cy="3000000"/>
        </p:xfrm>
        <a:graphic>
          <a:graphicData uri="http://schemas.openxmlformats.org/drawingml/2006/table">
            <a:tbl>
              <a:tblPr>
                <a:noFill/>
                <a:tableStyleId>{CDFC0259-7BD3-4EB2-973C-A1F3E6C714B1}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47" name="Google Shape;4547;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48" name="Google Shape;4548;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49" name="Google Shape;4549;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96" name="Google Shape;4596;p69"/>
          <p:cNvGraphicFramePr/>
          <p:nvPr/>
        </p:nvGraphicFramePr>
        <p:xfrm>
          <a:off x="5949700" y="1188950"/>
          <a:ext cx="3000000" cy="3000000"/>
        </p:xfrm>
        <a:graphic>
          <a:graphicData uri="http://schemas.openxmlformats.org/drawingml/2006/table">
            <a:tbl>
              <a:tblPr>
                <a:noFill/>
                <a:tableStyleId>{CDFC0259-7BD3-4EB2-973C-A1F3E6C714B1}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97" name="Google Shape;4597;p69"/>
          <p:cNvGraphicFramePr/>
          <p:nvPr/>
        </p:nvGraphicFramePr>
        <p:xfrm>
          <a:off x="3356413" y="2323100"/>
          <a:ext cx="3000000" cy="3000000"/>
        </p:xfrm>
        <a:graphic>
          <a:graphicData uri="http://schemas.openxmlformats.org/drawingml/2006/table">
            <a:tbl>
              <a:tblPr>
                <a:noFill/>
                <a:tableStyleId>{CDFC0259-7BD3-4EB2-973C-A1F3E6C714B1}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40" name="Google Shape;4640;p69"/>
          <p:cNvGraphicFramePr/>
          <p:nvPr/>
        </p:nvGraphicFramePr>
        <p:xfrm>
          <a:off x="724925" y="2323100"/>
          <a:ext cx="3000000" cy="3000000"/>
        </p:xfrm>
        <a:graphic>
          <a:graphicData uri="http://schemas.openxmlformats.org/drawingml/2006/table">
            <a:tbl>
              <a:tblPr>
                <a:noFill/>
                <a:tableStyleId>{CDFC0259-7BD3-4EB2-973C-A1F3E6C714B1}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7" name="Google Shape;4647;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8" name="Google Shape;4648;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9" name="Google Shape;4649;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0" name="Google Shape;4650;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9" name="Google Shape;4699;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0" name="Google Shape;4850;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77" name="Google Shape;4877;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0" name="Google Shape;4880;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3" name="Google Shape;4883;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6" name="Google Shape;4886;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0" name="Google Shape;4910;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1" name="Google Shape;4911;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2" name="Google Shape;4912;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3" name="Google Shape;4913;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14" name="Google Shape;4914;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26" name="Google Shape;4926;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9" name="Google Shape;4989;p70"/>
              <p:cNvCxnSpPr>
                <a:stCxn id="498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90" name="Google Shape;4990;p70"/>
              <p:cNvCxnSpPr>
                <a:stCxn id="498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91" name="Google Shape;4991;p70"/>
              <p:cNvCxnSpPr>
                <a:stCxn id="498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2" name="Google Shape;4992;p70"/>
              <p:cNvCxnSpPr>
                <a:stCxn id="498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3" name="Google Shape;4993;p70"/>
              <p:cNvCxnSpPr>
                <a:stCxn id="498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53" name="Google Shape;5053;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a:t>
            </a:r>
            <a:r>
              <a:rPr lang="es"/>
              <a:t>s name has nothing to do with the liquid metal since it was named after the Roman messenger god</a:t>
            </a:r>
            <a:r>
              <a:rPr lang="es"/>
              <a:t>, Mercury</a:t>
            </a:r>
            <a:endParaRPr/>
          </a:p>
        </p:txBody>
      </p:sp>
      <p:sp>
        <p:nvSpPr>
          <p:cNvPr id="224" name="Google Shape;224;p35"/>
          <p:cNvSpPr txBox="1"/>
          <p:nvPr>
            <p:ph type="title"/>
          </p:nvPr>
        </p:nvSpPr>
        <p:spPr>
          <a:xfrm>
            <a:off x="2675900" y="1220010"/>
            <a:ext cx="3926100" cy="12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600">
                <a:solidFill>
                  <a:srgbClr val="666666"/>
                </a:solidFill>
              </a:rPr>
              <a:t>I</a:t>
            </a:r>
            <a:r>
              <a:rPr b="1" lang="es" sz="3600">
                <a:solidFill>
                  <a:srgbClr val="666666"/>
                </a:solidFill>
              </a:rPr>
              <a:t>mportant </a:t>
            </a:r>
            <a:r>
              <a:rPr b="1" lang="es" sz="3600">
                <a:solidFill>
                  <a:srgbClr val="666666"/>
                </a:solidFill>
              </a:rPr>
              <a:t>i</a:t>
            </a:r>
            <a:r>
              <a:rPr b="1" lang="es" sz="3600">
                <a:solidFill>
                  <a:srgbClr val="666666"/>
                </a:solidFill>
              </a:rPr>
              <a:t>nformation</a:t>
            </a:r>
            <a:endParaRPr b="1" sz="3600">
              <a:solidFill>
                <a:srgbClr val="666666"/>
              </a:solidFill>
            </a:endParaRPr>
          </a:p>
        </p:txBody>
      </p:sp>
      <p:sp>
        <p:nvSpPr>
          <p:cNvPr id="225" name="Google Shape;225;p3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76" name="Google Shape;5276;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79" name="Google Shape;5279;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00" name="Google Shape;5300;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0" name="Google Shape;5320;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3" name="Google Shape;5323;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6" name="Google Shape;5326;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9" name="Google Shape;5329;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38" name="Google Shape;5338;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2" name="Google Shape;5412;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13" name="Google Shape;5413;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14" name="Google Shape;5414;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15" name="Google Shape;5415;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16" name="Google Shape;5416;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2" name="Google Shape;5422;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2" name="Google Shape;5432;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7" name="Google Shape;5437;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5" name="Google Shape;5445;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2" name="Google Shape;5452;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9" name="Google Shape;5459;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3" name="Google Shape;5463;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0" name="Shape 5470"/>
        <p:cNvGrpSpPr/>
        <p:nvPr/>
      </p:nvGrpSpPr>
      <p:grpSpPr>
        <a:xfrm>
          <a:off x="0" y="0"/>
          <a:ext cx="0" cy="0"/>
          <a:chOff x="0" y="0"/>
          <a:chExt cx="0" cy="0"/>
        </a:xfrm>
      </p:grpSpPr>
      <p:sp>
        <p:nvSpPr>
          <p:cNvPr id="5471" name="Google Shape;5471;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5" name="Google Shape;5525;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7" name="Google Shape;5537;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9" name="Google Shape;5639;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2" name="Google Shape;5672;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5" name="Google Shape;5715;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3" name="Google Shape;5723;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0" name="Google Shape;5730;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0" name="Google Shape;5840;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4" name="Shape 5884"/>
        <p:cNvGrpSpPr/>
        <p:nvPr/>
      </p:nvGrpSpPr>
      <p:grpSpPr>
        <a:xfrm>
          <a:off x="0" y="0"/>
          <a:ext cx="0" cy="0"/>
          <a:chOff x="0" y="0"/>
          <a:chExt cx="0" cy="0"/>
        </a:xfrm>
      </p:grpSpPr>
      <p:sp>
        <p:nvSpPr>
          <p:cNvPr id="5885" name="Google Shape;5885;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8" name="Google Shape;5908;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5" name="Google Shape;5915;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5" name="Google Shape;5925;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3" name="Google Shape;5953;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1" name="Google Shape;5971;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3" name="Google Shape;6103;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8" name="Google Shape;6228;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0" name="Google Shape;6340;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9" name="Google Shape;6419;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5" name="Google Shape;6435;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5" name="Google Shape;6595;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55" name="Shape 6755"/>
        <p:cNvGrpSpPr/>
        <p:nvPr/>
      </p:nvGrpSpPr>
      <p:grpSpPr>
        <a:xfrm>
          <a:off x="0" y="0"/>
          <a:ext cx="0" cy="0"/>
          <a:chOff x="0" y="0"/>
          <a:chExt cx="0" cy="0"/>
        </a:xfrm>
      </p:grpSpPr>
      <p:sp>
        <p:nvSpPr>
          <p:cNvPr id="6756" name="Google Shape;6756;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9" name="Google Shape;7019;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1" name="Google Shape;7251;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5" name="Shape 7375"/>
        <p:cNvGrpSpPr/>
        <p:nvPr/>
      </p:nvGrpSpPr>
      <p:grpSpPr>
        <a:xfrm>
          <a:off x="0" y="0"/>
          <a:ext cx="0" cy="0"/>
          <a:chOff x="0" y="0"/>
          <a:chExt cx="0" cy="0"/>
        </a:xfrm>
      </p:grpSpPr>
      <p:sp>
        <p:nvSpPr>
          <p:cNvPr id="7376" name="Google Shape;7376;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7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9" name="Shape 7969"/>
        <p:cNvGrpSpPr/>
        <p:nvPr/>
      </p:nvGrpSpPr>
      <p:grpSpPr>
        <a:xfrm>
          <a:off x="0" y="0"/>
          <a:ext cx="0" cy="0"/>
          <a:chOff x="0" y="0"/>
          <a:chExt cx="0" cy="0"/>
        </a:xfrm>
      </p:grpSpPr>
      <p:sp>
        <p:nvSpPr>
          <p:cNvPr id="7970" name="Google Shape;7970;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5" name="Google Shape;8165;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0" name="Google Shape;8280;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6" name="Google Shape;8286;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0" name="Shape 8290"/>
        <p:cNvGrpSpPr/>
        <p:nvPr/>
      </p:nvGrpSpPr>
      <p:grpSpPr>
        <a:xfrm>
          <a:off x="0" y="0"/>
          <a:ext cx="0" cy="0"/>
          <a:chOff x="0" y="0"/>
          <a:chExt cx="0" cy="0"/>
        </a:xfrm>
      </p:grpSpPr>
      <p:sp>
        <p:nvSpPr>
          <p:cNvPr id="8291" name="Google Shape;8291;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8" name="Google Shape;8588;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95"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sz="2700">
                <a:solidFill>
                  <a:srgbClr val="434343"/>
                </a:solidFill>
              </a:rPr>
              <a:t>“</a:t>
            </a:r>
            <a:r>
              <a:rPr lang="es" sz="2700"/>
              <a:t>This is a</a:t>
            </a:r>
            <a:r>
              <a:rPr b="1" i="0" lang="es" sz="2700">
                <a:solidFill>
                  <a:srgbClr val="434343"/>
                </a:solidFill>
              </a:rPr>
              <a:t> </a:t>
            </a:r>
            <a:r>
              <a:rPr b="1" i="0" lang="es" sz="2700" u="sng">
                <a:solidFill>
                  <a:srgbClr val="434343"/>
                </a:solidFill>
              </a:rPr>
              <a:t>quote</a:t>
            </a:r>
            <a:r>
              <a:rPr b="1" i="0" lang="es" sz="2700">
                <a:solidFill>
                  <a:srgbClr val="434343"/>
                </a:solidFill>
              </a:rPr>
              <a:t>. Words full of wisdom that someone important said and can make the reader get inspired.”</a:t>
            </a:r>
            <a:endParaRPr b="1" i="0" sz="2700">
              <a:solidFill>
                <a:srgbClr val="434343"/>
              </a:solidFill>
            </a:endParaRPr>
          </a:p>
          <a:p>
            <a:pPr indent="0" lvl="0" marL="0" rtl="0" algn="l">
              <a:spcBef>
                <a:spcPts val="0"/>
              </a:spcBef>
              <a:spcAft>
                <a:spcPts val="0"/>
              </a:spcAft>
              <a:buNone/>
            </a:pPr>
            <a:r>
              <a:t/>
            </a:r>
            <a:endParaRPr i="0" sz="2700">
              <a:solidFill>
                <a:srgbClr val="434343"/>
              </a:solidFill>
            </a:endParaRPr>
          </a:p>
        </p:txBody>
      </p:sp>
      <p:sp>
        <p:nvSpPr>
          <p:cNvPr id="231" name="Google Shape;231;p3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32" name="Google Shape;232;p36"/>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t>
            </a:r>
            <a:r>
              <a:rPr lang="es">
                <a:solidFill>
                  <a:schemeClr val="lt1"/>
                </a:solidFill>
              </a:rPr>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434343"/>
                </a:solidFill>
              </a:rPr>
              <a:t>1. </a:t>
            </a:r>
            <a:r>
              <a:rPr lang="es">
                <a:solidFill>
                  <a:srgbClr val="434343"/>
                </a:solidFill>
              </a:rPr>
              <a:t>This is a great</a:t>
            </a:r>
            <a:r>
              <a:rPr lang="es"/>
              <a:t> </a:t>
            </a:r>
            <a:r>
              <a:rPr lang="es">
                <a:solidFill>
                  <a:srgbClr val="434343"/>
                </a:solidFill>
              </a:rPr>
              <a:t>headline</a:t>
            </a:r>
            <a:endParaRPr>
              <a:solidFill>
                <a:srgbClr val="434343"/>
              </a:solidFill>
            </a:endParaRPr>
          </a:p>
        </p:txBody>
      </p:sp>
      <p:sp>
        <p:nvSpPr>
          <p:cNvPr id="238" name="Google Shape;238;p37"/>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And this is the subtitle that makes it comprehensible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999999"/>
                </a:solidFill>
              </a:rPr>
              <a:t>Do you know what helps </a:t>
            </a:r>
            <a:r>
              <a:rPr lang="es"/>
              <a:t>you </a:t>
            </a:r>
            <a:r>
              <a:rPr lang="es">
                <a:solidFill>
                  <a:srgbClr val="999999"/>
                </a:solidFill>
              </a:rPr>
              <a:t>make your point clear? Lists like this one:</a:t>
            </a:r>
            <a:br>
              <a:rPr lang="es">
                <a:solidFill>
                  <a:srgbClr val="999999"/>
                </a:solidFill>
              </a:rPr>
            </a:br>
            <a:endParaRPr>
              <a:solidFill>
                <a:srgbClr val="666666"/>
              </a:solidFill>
            </a:endParaRPr>
          </a:p>
          <a:p>
            <a:pPr indent="0" lvl="0" marL="457200" rtl="0" algn="ctr">
              <a:spcBef>
                <a:spcPts val="0"/>
              </a:spcBef>
              <a:spcAft>
                <a:spcPts val="0"/>
              </a:spcAft>
              <a:buNone/>
            </a:pPr>
            <a:r>
              <a:rPr b="1" lang="es">
                <a:solidFill>
                  <a:srgbClr val="666666"/>
                </a:solidFill>
                <a:latin typeface="Ubuntu"/>
                <a:ea typeface="Ubuntu"/>
                <a:cs typeface="Ubuntu"/>
                <a:sym typeface="Ubuntu"/>
              </a:rPr>
              <a:t>Because they’re simple </a:t>
            </a:r>
            <a:endParaRPr b="1">
              <a:solidFill>
                <a:srgbClr val="666666"/>
              </a:solidFill>
              <a:latin typeface="Ubuntu"/>
              <a:ea typeface="Ubuntu"/>
              <a:cs typeface="Ubuntu"/>
              <a:sym typeface="Ubuntu"/>
            </a:endParaRPr>
          </a:p>
          <a:p>
            <a:pPr indent="0" lvl="0" marL="457200" rtl="0" algn="ctr">
              <a:spcBef>
                <a:spcPts val="0"/>
              </a:spcBef>
              <a:spcAft>
                <a:spcPts val="0"/>
              </a:spcAft>
              <a:buNone/>
            </a:pPr>
            <a:r>
              <a:rPr b="1" lang="es">
                <a:solidFill>
                  <a:srgbClr val="666666"/>
                </a:solidFill>
                <a:latin typeface="Ubuntu"/>
                <a:ea typeface="Ubuntu"/>
                <a:cs typeface="Ubuntu"/>
                <a:sym typeface="Ubuntu"/>
              </a:rPr>
              <a:t>You can organize your ideas clearly</a:t>
            </a:r>
            <a:endParaRPr b="1">
              <a:solidFill>
                <a:srgbClr val="666666"/>
              </a:solidFill>
              <a:latin typeface="Ubuntu"/>
              <a:ea typeface="Ubuntu"/>
              <a:cs typeface="Ubuntu"/>
              <a:sym typeface="Ubuntu"/>
            </a:endParaRPr>
          </a:p>
          <a:p>
            <a:pPr indent="0" lvl="0" marL="457200" rtl="0" algn="ctr">
              <a:spcBef>
                <a:spcPts val="0"/>
              </a:spcBef>
              <a:spcAft>
                <a:spcPts val="0"/>
              </a:spcAft>
              <a:buNone/>
            </a:pPr>
            <a:r>
              <a:rPr b="1" lang="es">
                <a:solidFill>
                  <a:srgbClr val="666666"/>
                </a:solidFill>
                <a:latin typeface="Ubuntu"/>
                <a:ea typeface="Ubuntu"/>
                <a:cs typeface="Ubuntu"/>
                <a:sym typeface="Ubuntu"/>
              </a:rPr>
              <a:t>And because you’ll never forget to buy milk!</a:t>
            </a:r>
            <a:endParaRPr b="1">
              <a:solidFill>
                <a:srgbClr val="666666"/>
              </a:solidFill>
              <a:latin typeface="Ubuntu"/>
              <a:ea typeface="Ubuntu"/>
              <a:cs typeface="Ubuntu"/>
              <a:sym typeface="Ubuntu"/>
            </a:endParaRPr>
          </a:p>
          <a:p>
            <a:pPr indent="0" lvl="0" marL="0" rtl="0" algn="ctr">
              <a:spcBef>
                <a:spcPts val="0"/>
              </a:spcBef>
              <a:spcAft>
                <a:spcPts val="0"/>
              </a:spcAft>
              <a:buNone/>
            </a:pPr>
            <a:r>
              <a:t/>
            </a:r>
            <a:endParaRPr>
              <a:solidFill>
                <a:srgbClr val="999999"/>
              </a:solidFill>
            </a:endParaRPr>
          </a:p>
          <a:p>
            <a:pPr indent="0" lvl="0" marL="0" rtl="0" algn="ctr">
              <a:spcBef>
                <a:spcPts val="0"/>
              </a:spcBef>
              <a:spcAft>
                <a:spcPts val="0"/>
              </a:spcAft>
              <a:buNone/>
            </a:pPr>
            <a:r>
              <a:rPr lang="es">
                <a:solidFill>
                  <a:srgbClr val="999999"/>
                </a:solidFill>
              </a:rPr>
              <a:t>And the most important thing: the audience won’t miss the point of your presentation</a:t>
            </a:r>
            <a:endParaRPr>
              <a:solidFill>
                <a:srgbClr val="999999"/>
              </a:solidFill>
            </a:endParaRPr>
          </a:p>
        </p:txBody>
      </p:sp>
      <p:sp>
        <p:nvSpPr>
          <p:cNvPr id="244" name="Google Shape;244;p3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T</a:t>
            </a:r>
            <a:r>
              <a:rPr lang="es" sz="2400">
                <a:solidFill>
                  <a:srgbClr val="434343"/>
                </a:solidFill>
              </a:rPr>
              <a:t>he slide title goes here!</a:t>
            </a:r>
            <a:endParaRPr sz="2400">
              <a:solidFill>
                <a:srgbClr val="434343"/>
              </a:solidFill>
            </a:endParaRPr>
          </a:p>
        </p:txBody>
      </p:sp>
      <p:sp>
        <p:nvSpPr>
          <p:cNvPr id="245" name="Google Shape;245;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434343"/>
                </a:solidFill>
              </a:rPr>
              <a:t>Maybe you need to divide the content</a:t>
            </a:r>
            <a:endParaRPr sz="2400">
              <a:solidFill>
                <a:srgbClr val="434343"/>
              </a:solidFill>
            </a:endParaRPr>
          </a:p>
        </p:txBody>
      </p:sp>
      <p:sp>
        <p:nvSpPr>
          <p:cNvPr id="251" name="Google Shape;251;p3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253" name="Google Shape;253;p39"/>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solidFill>
                  <a:srgbClr val="666666"/>
                </a:solidFill>
                <a:latin typeface="Ubuntu Medium"/>
                <a:ea typeface="Ubuntu Medium"/>
                <a:cs typeface="Ubuntu Medium"/>
                <a:sym typeface="Ubuntu Medium"/>
              </a:rPr>
              <a:t>MERCURY</a:t>
            </a:r>
            <a:endParaRPr/>
          </a:p>
        </p:txBody>
      </p:sp>
      <p:sp>
        <p:nvSpPr>
          <p:cNvPr id="254" name="Google Shape;254;p39"/>
          <p:cNvSpPr txBox="1"/>
          <p:nvPr>
            <p:ph idx="1" type="subTitle"/>
          </p:nvPr>
        </p:nvSpPr>
        <p:spPr>
          <a:xfrm>
            <a:off x="111322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VENUS</a:t>
            </a:r>
            <a:endParaRPr/>
          </a:p>
        </p:txBody>
      </p:sp>
      <p:sp>
        <p:nvSpPr>
          <p:cNvPr id="256" name="Google Shape;256;p39"/>
          <p:cNvSpPr txBox="1"/>
          <p:nvPr>
            <p:ph idx="3" type="subTitle"/>
          </p:nvPr>
        </p:nvSpPr>
        <p:spPr>
          <a:xfrm>
            <a:off x="481837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Maybe you need to divide the content</a:t>
            </a:r>
            <a:endParaRPr b="1"/>
          </a:p>
        </p:txBody>
      </p:sp>
      <p:sp>
        <p:nvSpPr>
          <p:cNvPr id="262" name="Google Shape;262;p4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263" name="Google Shape;263;p40"/>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666666"/>
                </a:solidFill>
              </a:rPr>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